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3"/>
  </p:notesMasterIdLst>
  <p:handoutMasterIdLst>
    <p:handoutMasterId r:id="rId74"/>
  </p:handoutMasterIdLst>
  <p:sldIdLst>
    <p:sldId id="256" r:id="rId2"/>
    <p:sldId id="344" r:id="rId3"/>
    <p:sldId id="258" r:id="rId4"/>
    <p:sldId id="350" r:id="rId5"/>
    <p:sldId id="352" r:id="rId6"/>
    <p:sldId id="353" r:id="rId7"/>
    <p:sldId id="364" r:id="rId8"/>
    <p:sldId id="298" r:id="rId9"/>
    <p:sldId id="373" r:id="rId10"/>
    <p:sldId id="374" r:id="rId11"/>
    <p:sldId id="299" r:id="rId12"/>
    <p:sldId id="326" r:id="rId13"/>
    <p:sldId id="300" r:id="rId14"/>
    <p:sldId id="301" r:id="rId15"/>
    <p:sldId id="281" r:id="rId16"/>
    <p:sldId id="302" r:id="rId17"/>
    <p:sldId id="303" r:id="rId18"/>
    <p:sldId id="304" r:id="rId19"/>
    <p:sldId id="305" r:id="rId20"/>
    <p:sldId id="292" r:id="rId21"/>
    <p:sldId id="354" r:id="rId22"/>
    <p:sldId id="306" r:id="rId23"/>
    <p:sldId id="290" r:id="rId24"/>
    <p:sldId id="291" r:id="rId25"/>
    <p:sldId id="348" r:id="rId26"/>
    <p:sldId id="307" r:id="rId27"/>
    <p:sldId id="369" r:id="rId28"/>
    <p:sldId id="357" r:id="rId29"/>
    <p:sldId id="308" r:id="rId30"/>
    <p:sldId id="293" r:id="rId31"/>
    <p:sldId id="310" r:id="rId32"/>
    <p:sldId id="309" r:id="rId33"/>
    <p:sldId id="294" r:id="rId34"/>
    <p:sldId id="295" r:id="rId35"/>
    <p:sldId id="365" r:id="rId36"/>
    <p:sldId id="346" r:id="rId37"/>
    <p:sldId id="316" r:id="rId38"/>
    <p:sldId id="311" r:id="rId39"/>
    <p:sldId id="366" r:id="rId40"/>
    <p:sldId id="355" r:id="rId41"/>
    <p:sldId id="360" r:id="rId42"/>
    <p:sldId id="312" r:id="rId43"/>
    <p:sldId id="313" r:id="rId44"/>
    <p:sldId id="356" r:id="rId45"/>
    <p:sldId id="367" r:id="rId46"/>
    <p:sldId id="361" r:id="rId47"/>
    <p:sldId id="317" r:id="rId48"/>
    <p:sldId id="368" r:id="rId49"/>
    <p:sldId id="358" r:id="rId50"/>
    <p:sldId id="314" r:id="rId51"/>
    <p:sldId id="363" r:id="rId52"/>
    <p:sldId id="362" r:id="rId53"/>
    <p:sldId id="337" r:id="rId54"/>
    <p:sldId id="347" r:id="rId55"/>
    <p:sldId id="370" r:id="rId56"/>
    <p:sldId id="315" r:id="rId57"/>
    <p:sldId id="318" r:id="rId58"/>
    <p:sldId id="371" r:id="rId59"/>
    <p:sldId id="319" r:id="rId60"/>
    <p:sldId id="320" r:id="rId61"/>
    <p:sldId id="349" r:id="rId62"/>
    <p:sldId id="321" r:id="rId63"/>
    <p:sldId id="359" r:id="rId64"/>
    <p:sldId id="372" r:id="rId65"/>
    <p:sldId id="296" r:id="rId66"/>
    <p:sldId id="330" r:id="rId67"/>
    <p:sldId id="341" r:id="rId68"/>
    <p:sldId id="322" r:id="rId69"/>
    <p:sldId id="342" r:id="rId70"/>
    <p:sldId id="331" r:id="rId71"/>
    <p:sldId id="297"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3E3130-1D9F-4C1C-942A-E08D2F78F97F}" v="129" dt="2022-09-12T16:23:55.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48" autoAdjust="0"/>
  </p:normalViewPr>
  <p:slideViewPr>
    <p:cSldViewPr snapToGrid="0" snapToObjects="1">
      <p:cViewPr varScale="1">
        <p:scale>
          <a:sx n="72" d="100"/>
          <a:sy n="72" d="100"/>
        </p:scale>
        <p:origin x="352"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nhoon Lee" userId="7bb1de35-1092-4fdf-afeb-04d202f8d1ba" providerId="ADAL" clId="{E64CA36D-D3E2-42F7-A041-EEF5FA33F419}"/>
    <pc:docChg chg="undo custSel addSld delSld modSld sldOrd">
      <pc:chgData name="Mahnhoon Lee" userId="7bb1de35-1092-4fdf-afeb-04d202f8d1ba" providerId="ADAL" clId="{E64CA36D-D3E2-42F7-A041-EEF5FA33F419}" dt="2022-09-02T22:22:35.905" v="1607" actId="20577"/>
      <pc:docMkLst>
        <pc:docMk/>
      </pc:docMkLst>
      <pc:sldChg chg="modSp mod">
        <pc:chgData name="Mahnhoon Lee" userId="7bb1de35-1092-4fdf-afeb-04d202f8d1ba" providerId="ADAL" clId="{E64CA36D-D3E2-42F7-A041-EEF5FA33F419}" dt="2022-08-31T18:36:40.126" v="368" actId="207"/>
        <pc:sldMkLst>
          <pc:docMk/>
          <pc:sldMk cId="0" sldId="281"/>
        </pc:sldMkLst>
        <pc:spChg chg="mod">
          <ac:chgData name="Mahnhoon Lee" userId="7bb1de35-1092-4fdf-afeb-04d202f8d1ba" providerId="ADAL" clId="{E64CA36D-D3E2-42F7-A041-EEF5FA33F419}" dt="2022-08-31T18:36:40.126" v="368" actId="207"/>
          <ac:spMkLst>
            <pc:docMk/>
            <pc:sldMk cId="0" sldId="281"/>
            <ac:spMk id="2" creationId="{00000000-0000-0000-0000-000000000000}"/>
          </ac:spMkLst>
        </pc:spChg>
        <pc:cxnChg chg="mod">
          <ac:chgData name="Mahnhoon Lee" userId="7bb1de35-1092-4fdf-afeb-04d202f8d1ba" providerId="ADAL" clId="{E64CA36D-D3E2-42F7-A041-EEF5FA33F419}" dt="2022-08-31T18:36:24.908" v="366" actId="14100"/>
          <ac:cxnSpMkLst>
            <pc:docMk/>
            <pc:sldMk cId="0" sldId="281"/>
            <ac:cxnSpMk id="12" creationId="{00000000-0000-0000-0000-000000000000}"/>
          </ac:cxnSpMkLst>
        </pc:cxnChg>
      </pc:sldChg>
      <pc:sldChg chg="modSp mod">
        <pc:chgData name="Mahnhoon Lee" userId="7bb1de35-1092-4fdf-afeb-04d202f8d1ba" providerId="ADAL" clId="{E64CA36D-D3E2-42F7-A041-EEF5FA33F419}" dt="2022-09-02T21:34:50.896" v="787" actId="113"/>
        <pc:sldMkLst>
          <pc:docMk/>
          <pc:sldMk cId="0" sldId="294"/>
        </pc:sldMkLst>
        <pc:spChg chg="mod">
          <ac:chgData name="Mahnhoon Lee" userId="7bb1de35-1092-4fdf-afeb-04d202f8d1ba" providerId="ADAL" clId="{E64CA36D-D3E2-42F7-A041-EEF5FA33F419}" dt="2022-09-02T21:34:50.896" v="787" actId="113"/>
          <ac:spMkLst>
            <pc:docMk/>
            <pc:sldMk cId="0" sldId="294"/>
            <ac:spMk id="3" creationId="{00000000-0000-0000-0000-000000000000}"/>
          </ac:spMkLst>
        </pc:spChg>
      </pc:sldChg>
      <pc:sldChg chg="modSp mod">
        <pc:chgData name="Mahnhoon Lee" userId="7bb1de35-1092-4fdf-afeb-04d202f8d1ba" providerId="ADAL" clId="{E64CA36D-D3E2-42F7-A041-EEF5FA33F419}" dt="2022-08-31T18:29:58.371" v="100" actId="113"/>
        <pc:sldMkLst>
          <pc:docMk/>
          <pc:sldMk cId="0" sldId="299"/>
        </pc:sldMkLst>
        <pc:spChg chg="mod">
          <ac:chgData name="Mahnhoon Lee" userId="7bb1de35-1092-4fdf-afeb-04d202f8d1ba" providerId="ADAL" clId="{E64CA36D-D3E2-42F7-A041-EEF5FA33F419}" dt="2022-08-31T18:29:58.371" v="100" actId="113"/>
          <ac:spMkLst>
            <pc:docMk/>
            <pc:sldMk cId="0" sldId="299"/>
            <ac:spMk id="3" creationId="{00000000-0000-0000-0000-000000000000}"/>
          </ac:spMkLst>
        </pc:spChg>
      </pc:sldChg>
      <pc:sldChg chg="modSp mod">
        <pc:chgData name="Mahnhoon Lee" userId="7bb1de35-1092-4fdf-afeb-04d202f8d1ba" providerId="ADAL" clId="{E64CA36D-D3E2-42F7-A041-EEF5FA33F419}" dt="2022-08-31T18:34:39.296" v="364" actId="2711"/>
        <pc:sldMkLst>
          <pc:docMk/>
          <pc:sldMk cId="0" sldId="300"/>
        </pc:sldMkLst>
        <pc:spChg chg="mod">
          <ac:chgData name="Mahnhoon Lee" userId="7bb1de35-1092-4fdf-afeb-04d202f8d1ba" providerId="ADAL" clId="{E64CA36D-D3E2-42F7-A041-EEF5FA33F419}" dt="2022-08-31T18:34:39.296" v="364" actId="2711"/>
          <ac:spMkLst>
            <pc:docMk/>
            <pc:sldMk cId="0" sldId="300"/>
            <ac:spMk id="3" creationId="{00000000-0000-0000-0000-000000000000}"/>
          </ac:spMkLst>
        </pc:spChg>
      </pc:sldChg>
      <pc:sldChg chg="modSp">
        <pc:chgData name="Mahnhoon Lee" userId="7bb1de35-1092-4fdf-afeb-04d202f8d1ba" providerId="ADAL" clId="{E64CA36D-D3E2-42F7-A041-EEF5FA33F419}" dt="2022-08-31T18:37:06.280" v="369" actId="403"/>
        <pc:sldMkLst>
          <pc:docMk/>
          <pc:sldMk cId="0" sldId="302"/>
        </pc:sldMkLst>
        <pc:spChg chg="mod">
          <ac:chgData name="Mahnhoon Lee" userId="7bb1de35-1092-4fdf-afeb-04d202f8d1ba" providerId="ADAL" clId="{E64CA36D-D3E2-42F7-A041-EEF5FA33F419}" dt="2022-08-31T18:37:06.280" v="369" actId="403"/>
          <ac:spMkLst>
            <pc:docMk/>
            <pc:sldMk cId="0" sldId="302"/>
            <ac:spMk id="3" creationId="{00000000-0000-0000-0000-000000000000}"/>
          </ac:spMkLst>
        </pc:spChg>
      </pc:sldChg>
      <pc:sldChg chg="modSp mod">
        <pc:chgData name="Mahnhoon Lee" userId="7bb1de35-1092-4fdf-afeb-04d202f8d1ba" providerId="ADAL" clId="{E64CA36D-D3E2-42F7-A041-EEF5FA33F419}" dt="2022-09-02T21:42:04.112" v="847" actId="29295"/>
        <pc:sldMkLst>
          <pc:docMk/>
          <pc:sldMk cId="0" sldId="311"/>
        </pc:sldMkLst>
        <pc:spChg chg="mod">
          <ac:chgData name="Mahnhoon Lee" userId="7bb1de35-1092-4fdf-afeb-04d202f8d1ba" providerId="ADAL" clId="{E64CA36D-D3E2-42F7-A041-EEF5FA33F419}" dt="2022-09-02T21:39:39.707" v="825" actId="113"/>
          <ac:spMkLst>
            <pc:docMk/>
            <pc:sldMk cId="0" sldId="311"/>
            <ac:spMk id="3" creationId="{00000000-0000-0000-0000-000000000000}"/>
          </ac:spMkLst>
        </pc:spChg>
        <pc:picChg chg="mod">
          <ac:chgData name="Mahnhoon Lee" userId="7bb1de35-1092-4fdf-afeb-04d202f8d1ba" providerId="ADAL" clId="{E64CA36D-D3E2-42F7-A041-EEF5FA33F419}" dt="2022-09-02T21:42:04.112" v="847" actId="29295"/>
          <ac:picMkLst>
            <pc:docMk/>
            <pc:sldMk cId="0" sldId="311"/>
            <ac:picMk id="6" creationId="{00000000-0000-0000-0000-000000000000}"/>
          </ac:picMkLst>
        </pc:picChg>
      </pc:sldChg>
      <pc:sldChg chg="modSp mod">
        <pc:chgData name="Mahnhoon Lee" userId="7bb1de35-1092-4fdf-afeb-04d202f8d1ba" providerId="ADAL" clId="{E64CA36D-D3E2-42F7-A041-EEF5FA33F419}" dt="2022-09-02T21:47:29.521" v="941" actId="2711"/>
        <pc:sldMkLst>
          <pc:docMk/>
          <pc:sldMk cId="0" sldId="313"/>
        </pc:sldMkLst>
        <pc:spChg chg="mod">
          <ac:chgData name="Mahnhoon Lee" userId="7bb1de35-1092-4fdf-afeb-04d202f8d1ba" providerId="ADAL" clId="{E64CA36D-D3E2-42F7-A041-EEF5FA33F419}" dt="2022-09-02T21:47:29.521" v="941" actId="2711"/>
          <ac:spMkLst>
            <pc:docMk/>
            <pc:sldMk cId="0" sldId="313"/>
            <ac:spMk id="3" creationId="{00000000-0000-0000-0000-000000000000}"/>
          </ac:spMkLst>
        </pc:spChg>
      </pc:sldChg>
      <pc:sldChg chg="addSp modSp mod">
        <pc:chgData name="Mahnhoon Lee" userId="7bb1de35-1092-4fdf-afeb-04d202f8d1ba" providerId="ADAL" clId="{E64CA36D-D3E2-42F7-A041-EEF5FA33F419}" dt="2022-09-02T22:07:41.131" v="1200" actId="1076"/>
        <pc:sldMkLst>
          <pc:docMk/>
          <pc:sldMk cId="0" sldId="314"/>
        </pc:sldMkLst>
        <pc:spChg chg="mod">
          <ac:chgData name="Mahnhoon Lee" userId="7bb1de35-1092-4fdf-afeb-04d202f8d1ba" providerId="ADAL" clId="{E64CA36D-D3E2-42F7-A041-EEF5FA33F419}" dt="2022-09-02T22:07:26.333" v="1197" actId="6549"/>
          <ac:spMkLst>
            <pc:docMk/>
            <pc:sldMk cId="0" sldId="314"/>
            <ac:spMk id="3" creationId="{00000000-0000-0000-0000-000000000000}"/>
          </ac:spMkLst>
        </pc:spChg>
        <pc:spChg chg="add mod">
          <ac:chgData name="Mahnhoon Lee" userId="7bb1de35-1092-4fdf-afeb-04d202f8d1ba" providerId="ADAL" clId="{E64CA36D-D3E2-42F7-A041-EEF5FA33F419}" dt="2022-09-02T22:07:41.131" v="1200" actId="1076"/>
          <ac:spMkLst>
            <pc:docMk/>
            <pc:sldMk cId="0" sldId="314"/>
            <ac:spMk id="4" creationId="{440F61DC-8760-7220-BE20-88547DBCA115}"/>
          </ac:spMkLst>
        </pc:spChg>
      </pc:sldChg>
      <pc:sldChg chg="modSp mod">
        <pc:chgData name="Mahnhoon Lee" userId="7bb1de35-1092-4fdf-afeb-04d202f8d1ba" providerId="ADAL" clId="{E64CA36D-D3E2-42F7-A041-EEF5FA33F419}" dt="2022-09-02T21:36:47.939" v="799" actId="20577"/>
        <pc:sldMkLst>
          <pc:docMk/>
          <pc:sldMk cId="0" sldId="316"/>
        </pc:sldMkLst>
        <pc:spChg chg="mod">
          <ac:chgData name="Mahnhoon Lee" userId="7bb1de35-1092-4fdf-afeb-04d202f8d1ba" providerId="ADAL" clId="{E64CA36D-D3E2-42F7-A041-EEF5FA33F419}" dt="2022-09-02T21:36:47.939" v="799" actId="20577"/>
          <ac:spMkLst>
            <pc:docMk/>
            <pc:sldMk cId="0" sldId="316"/>
            <ac:spMk id="3" creationId="{00000000-0000-0000-0000-000000000000}"/>
          </ac:spMkLst>
        </pc:spChg>
      </pc:sldChg>
      <pc:sldChg chg="modSp mod">
        <pc:chgData name="Mahnhoon Lee" userId="7bb1de35-1092-4fdf-afeb-04d202f8d1ba" providerId="ADAL" clId="{E64CA36D-D3E2-42F7-A041-EEF5FA33F419}" dt="2022-09-02T21:51:30.383" v="1002" actId="20577"/>
        <pc:sldMkLst>
          <pc:docMk/>
          <pc:sldMk cId="0" sldId="317"/>
        </pc:sldMkLst>
        <pc:spChg chg="mod">
          <ac:chgData name="Mahnhoon Lee" userId="7bb1de35-1092-4fdf-afeb-04d202f8d1ba" providerId="ADAL" clId="{E64CA36D-D3E2-42F7-A041-EEF5FA33F419}" dt="2022-09-02T21:51:30.383" v="1002" actId="20577"/>
          <ac:spMkLst>
            <pc:docMk/>
            <pc:sldMk cId="0" sldId="317"/>
            <ac:spMk id="3" creationId="{00000000-0000-0000-0000-000000000000}"/>
          </ac:spMkLst>
        </pc:spChg>
      </pc:sldChg>
      <pc:sldChg chg="modSp mod">
        <pc:chgData name="Mahnhoon Lee" userId="7bb1de35-1092-4fdf-afeb-04d202f8d1ba" providerId="ADAL" clId="{E64CA36D-D3E2-42F7-A041-EEF5FA33F419}" dt="2022-09-02T22:15:46.369" v="1291" actId="207"/>
        <pc:sldMkLst>
          <pc:docMk/>
          <pc:sldMk cId="0" sldId="318"/>
        </pc:sldMkLst>
        <pc:spChg chg="mod">
          <ac:chgData name="Mahnhoon Lee" userId="7bb1de35-1092-4fdf-afeb-04d202f8d1ba" providerId="ADAL" clId="{E64CA36D-D3E2-42F7-A041-EEF5FA33F419}" dt="2022-09-02T22:15:46.369" v="1291" actId="207"/>
          <ac:spMkLst>
            <pc:docMk/>
            <pc:sldMk cId="0" sldId="318"/>
            <ac:spMk id="3" creationId="{00000000-0000-0000-0000-000000000000}"/>
          </ac:spMkLst>
        </pc:spChg>
      </pc:sldChg>
      <pc:sldChg chg="modSp mod">
        <pc:chgData name="Mahnhoon Lee" userId="7bb1de35-1092-4fdf-afeb-04d202f8d1ba" providerId="ADAL" clId="{E64CA36D-D3E2-42F7-A041-EEF5FA33F419}" dt="2022-09-02T22:16:40.220" v="1292" actId="20577"/>
        <pc:sldMkLst>
          <pc:docMk/>
          <pc:sldMk cId="0" sldId="319"/>
        </pc:sldMkLst>
        <pc:spChg chg="mod">
          <ac:chgData name="Mahnhoon Lee" userId="7bb1de35-1092-4fdf-afeb-04d202f8d1ba" providerId="ADAL" clId="{E64CA36D-D3E2-42F7-A041-EEF5FA33F419}" dt="2022-09-02T22:16:40.220" v="1292" actId="20577"/>
          <ac:spMkLst>
            <pc:docMk/>
            <pc:sldMk cId="0" sldId="319"/>
            <ac:spMk id="3" creationId="{00000000-0000-0000-0000-000000000000}"/>
          </ac:spMkLst>
        </pc:spChg>
      </pc:sldChg>
      <pc:sldChg chg="modSp mod">
        <pc:chgData name="Mahnhoon Lee" userId="7bb1de35-1092-4fdf-afeb-04d202f8d1ba" providerId="ADAL" clId="{E64CA36D-D3E2-42F7-A041-EEF5FA33F419}" dt="2022-09-02T22:18:21.610" v="1335" actId="20577"/>
        <pc:sldMkLst>
          <pc:docMk/>
          <pc:sldMk cId="0" sldId="320"/>
        </pc:sldMkLst>
        <pc:spChg chg="mod">
          <ac:chgData name="Mahnhoon Lee" userId="7bb1de35-1092-4fdf-afeb-04d202f8d1ba" providerId="ADAL" clId="{E64CA36D-D3E2-42F7-A041-EEF5FA33F419}" dt="2022-09-02T22:18:21.610" v="1335" actId="20577"/>
          <ac:spMkLst>
            <pc:docMk/>
            <pc:sldMk cId="0" sldId="320"/>
            <ac:spMk id="3" creationId="{00000000-0000-0000-0000-000000000000}"/>
          </ac:spMkLst>
        </pc:spChg>
      </pc:sldChg>
      <pc:sldChg chg="modSp mod">
        <pc:chgData name="Mahnhoon Lee" userId="7bb1de35-1092-4fdf-afeb-04d202f8d1ba" providerId="ADAL" clId="{E64CA36D-D3E2-42F7-A041-EEF5FA33F419}" dt="2022-09-02T21:35:36.226" v="794" actId="20577"/>
        <pc:sldMkLst>
          <pc:docMk/>
          <pc:sldMk cId="2659349976" sldId="346"/>
        </pc:sldMkLst>
        <pc:graphicFrameChg chg="modGraphic">
          <ac:chgData name="Mahnhoon Lee" userId="7bb1de35-1092-4fdf-afeb-04d202f8d1ba" providerId="ADAL" clId="{E64CA36D-D3E2-42F7-A041-EEF5FA33F419}" dt="2022-09-02T21:35:36.226" v="794" actId="20577"/>
          <ac:graphicFrameMkLst>
            <pc:docMk/>
            <pc:sldMk cId="2659349976" sldId="346"/>
            <ac:graphicFrameMk id="6" creationId="{00000000-0000-0000-0000-000000000000}"/>
          </ac:graphicFrameMkLst>
        </pc:graphicFrameChg>
      </pc:sldChg>
      <pc:sldChg chg="modSp mod">
        <pc:chgData name="Mahnhoon Lee" userId="7bb1de35-1092-4fdf-afeb-04d202f8d1ba" providerId="ADAL" clId="{E64CA36D-D3E2-42F7-A041-EEF5FA33F419}" dt="2022-08-31T18:27:13.131" v="89" actId="1076"/>
        <pc:sldMkLst>
          <pc:docMk/>
          <pc:sldMk cId="3837386120" sldId="352"/>
        </pc:sldMkLst>
        <pc:spChg chg="mod">
          <ac:chgData name="Mahnhoon Lee" userId="7bb1de35-1092-4fdf-afeb-04d202f8d1ba" providerId="ADAL" clId="{E64CA36D-D3E2-42F7-A041-EEF5FA33F419}" dt="2022-08-31T18:26:57.800" v="86" actId="5793"/>
          <ac:spMkLst>
            <pc:docMk/>
            <pc:sldMk cId="3837386120" sldId="352"/>
            <ac:spMk id="3" creationId="{00000000-0000-0000-0000-000000000000}"/>
          </ac:spMkLst>
        </pc:spChg>
        <pc:spChg chg="mod">
          <ac:chgData name="Mahnhoon Lee" userId="7bb1de35-1092-4fdf-afeb-04d202f8d1ba" providerId="ADAL" clId="{E64CA36D-D3E2-42F7-A041-EEF5FA33F419}" dt="2022-08-31T18:27:08.436" v="87" actId="1076"/>
          <ac:spMkLst>
            <pc:docMk/>
            <pc:sldMk cId="3837386120" sldId="352"/>
            <ac:spMk id="5" creationId="{00000000-0000-0000-0000-000000000000}"/>
          </ac:spMkLst>
        </pc:spChg>
        <pc:picChg chg="mod">
          <ac:chgData name="Mahnhoon Lee" userId="7bb1de35-1092-4fdf-afeb-04d202f8d1ba" providerId="ADAL" clId="{E64CA36D-D3E2-42F7-A041-EEF5FA33F419}" dt="2022-08-31T18:27:13.131" v="89" actId="1076"/>
          <ac:picMkLst>
            <pc:docMk/>
            <pc:sldMk cId="3837386120" sldId="352"/>
            <ac:picMk id="4" creationId="{00000000-0000-0000-0000-000000000000}"/>
          </ac:picMkLst>
        </pc:picChg>
        <pc:picChg chg="mod">
          <ac:chgData name="Mahnhoon Lee" userId="7bb1de35-1092-4fdf-afeb-04d202f8d1ba" providerId="ADAL" clId="{E64CA36D-D3E2-42F7-A041-EEF5FA33F419}" dt="2022-08-31T18:27:11.655" v="88" actId="1076"/>
          <ac:picMkLst>
            <pc:docMk/>
            <pc:sldMk cId="3837386120" sldId="352"/>
            <ac:picMk id="7" creationId="{00000000-0000-0000-0000-000000000000}"/>
          </ac:picMkLst>
        </pc:picChg>
      </pc:sldChg>
      <pc:sldChg chg="addSp delSp modSp mod">
        <pc:chgData name="Mahnhoon Lee" userId="7bb1de35-1092-4fdf-afeb-04d202f8d1ba" providerId="ADAL" clId="{E64CA36D-D3E2-42F7-A041-EEF5FA33F419}" dt="2022-08-31T18:28:44.830" v="99" actId="20577"/>
        <pc:sldMkLst>
          <pc:docMk/>
          <pc:sldMk cId="3381033907" sldId="353"/>
        </pc:sldMkLst>
        <pc:spChg chg="add mod">
          <ac:chgData name="Mahnhoon Lee" userId="7bb1de35-1092-4fdf-afeb-04d202f8d1ba" providerId="ADAL" clId="{E64CA36D-D3E2-42F7-A041-EEF5FA33F419}" dt="2022-08-31T18:28:20.520" v="92" actId="571"/>
          <ac:spMkLst>
            <pc:docMk/>
            <pc:sldMk cId="3381033907" sldId="353"/>
            <ac:spMk id="4" creationId="{B3873860-E5CB-D7AD-5B9C-CED6A30EC257}"/>
          </ac:spMkLst>
        </pc:spChg>
        <pc:spChg chg="mod">
          <ac:chgData name="Mahnhoon Lee" userId="7bb1de35-1092-4fdf-afeb-04d202f8d1ba" providerId="ADAL" clId="{E64CA36D-D3E2-42F7-A041-EEF5FA33F419}" dt="2022-08-31T18:28:44.830" v="99" actId="20577"/>
          <ac:spMkLst>
            <pc:docMk/>
            <pc:sldMk cId="3381033907" sldId="353"/>
            <ac:spMk id="9" creationId="{00000000-0000-0000-0000-000000000000}"/>
          </ac:spMkLst>
        </pc:spChg>
        <pc:picChg chg="add del">
          <ac:chgData name="Mahnhoon Lee" userId="7bb1de35-1092-4fdf-afeb-04d202f8d1ba" providerId="ADAL" clId="{E64CA36D-D3E2-42F7-A041-EEF5FA33F419}" dt="2022-08-31T18:28:22.585" v="94" actId="478"/>
          <ac:picMkLst>
            <pc:docMk/>
            <pc:sldMk cId="3381033907" sldId="353"/>
            <ac:picMk id="8" creationId="{00000000-0000-0000-0000-000000000000}"/>
          </ac:picMkLst>
        </pc:picChg>
        <pc:picChg chg="add mod">
          <ac:chgData name="Mahnhoon Lee" userId="7bb1de35-1092-4fdf-afeb-04d202f8d1ba" providerId="ADAL" clId="{E64CA36D-D3E2-42F7-A041-EEF5FA33F419}" dt="2022-08-31T18:28:33.750" v="97" actId="1076"/>
          <ac:picMkLst>
            <pc:docMk/>
            <pc:sldMk cId="3381033907" sldId="353"/>
            <ac:picMk id="1026" creationId="{30BAB44B-14BC-71C0-0DB9-75DDE744E69A}"/>
          </ac:picMkLst>
        </pc:picChg>
      </pc:sldChg>
      <pc:sldChg chg="addSp delSp modSp mod">
        <pc:chgData name="Mahnhoon Lee" userId="7bb1de35-1092-4fdf-afeb-04d202f8d1ba" providerId="ADAL" clId="{E64CA36D-D3E2-42F7-A041-EEF5FA33F419}" dt="2022-09-02T21:50:39.787" v="980" actId="14100"/>
        <pc:sldMkLst>
          <pc:docMk/>
          <pc:sldMk cId="1489098149" sldId="356"/>
        </pc:sldMkLst>
        <pc:spChg chg="add del mod">
          <ac:chgData name="Mahnhoon Lee" userId="7bb1de35-1092-4fdf-afeb-04d202f8d1ba" providerId="ADAL" clId="{E64CA36D-D3E2-42F7-A041-EEF5FA33F419}" dt="2022-09-02T21:49:22.202" v="946" actId="478"/>
          <ac:spMkLst>
            <pc:docMk/>
            <pc:sldMk cId="1489098149" sldId="356"/>
            <ac:spMk id="6" creationId="{D4AA5FFA-D241-47AD-9558-5C9E568612F8}"/>
          </ac:spMkLst>
        </pc:spChg>
        <pc:spChg chg="add mod">
          <ac:chgData name="Mahnhoon Lee" userId="7bb1de35-1092-4fdf-afeb-04d202f8d1ba" providerId="ADAL" clId="{E64CA36D-D3E2-42F7-A041-EEF5FA33F419}" dt="2022-09-02T21:49:33.852" v="965" actId="20577"/>
          <ac:spMkLst>
            <pc:docMk/>
            <pc:sldMk cId="1489098149" sldId="356"/>
            <ac:spMk id="9" creationId="{7F0667E1-8AF5-0ABB-29AB-80856A1995F8}"/>
          </ac:spMkLst>
        </pc:spChg>
        <pc:picChg chg="add del">
          <ac:chgData name="Mahnhoon Lee" userId="7bb1de35-1092-4fdf-afeb-04d202f8d1ba" providerId="ADAL" clId="{E64CA36D-D3E2-42F7-A041-EEF5FA33F419}" dt="2022-09-02T21:49:26.720" v="947" actId="478"/>
          <ac:picMkLst>
            <pc:docMk/>
            <pc:sldMk cId="1489098149" sldId="356"/>
            <ac:picMk id="4" creationId="{00000000-0000-0000-0000-000000000000}"/>
          </ac:picMkLst>
        </pc:picChg>
        <pc:picChg chg="add mod">
          <ac:chgData name="Mahnhoon Lee" userId="7bb1de35-1092-4fdf-afeb-04d202f8d1ba" providerId="ADAL" clId="{E64CA36D-D3E2-42F7-A041-EEF5FA33F419}" dt="2022-09-02T21:50:25.056" v="978" actId="1076"/>
          <ac:picMkLst>
            <pc:docMk/>
            <pc:sldMk cId="1489098149" sldId="356"/>
            <ac:picMk id="11" creationId="{8AA3E065-64FD-8EF5-3732-2A093F00F153}"/>
          </ac:picMkLst>
        </pc:picChg>
        <pc:cxnChg chg="mod ord">
          <ac:chgData name="Mahnhoon Lee" userId="7bb1de35-1092-4fdf-afeb-04d202f8d1ba" providerId="ADAL" clId="{E64CA36D-D3E2-42F7-A041-EEF5FA33F419}" dt="2022-09-02T21:50:39.787" v="980" actId="14100"/>
          <ac:cxnSpMkLst>
            <pc:docMk/>
            <pc:sldMk cId="1489098149" sldId="356"/>
            <ac:cxnSpMk id="7" creationId="{00000000-0000-0000-0000-000000000000}"/>
          </ac:cxnSpMkLst>
        </pc:cxnChg>
      </pc:sldChg>
      <pc:sldChg chg="modSp mod">
        <pc:chgData name="Mahnhoon Lee" userId="7bb1de35-1092-4fdf-afeb-04d202f8d1ba" providerId="ADAL" clId="{E64CA36D-D3E2-42F7-A041-EEF5FA33F419}" dt="2022-09-02T21:28:21.769" v="596" actId="20577"/>
        <pc:sldMkLst>
          <pc:docMk/>
          <pc:sldMk cId="60567138" sldId="357"/>
        </pc:sldMkLst>
        <pc:spChg chg="mod">
          <ac:chgData name="Mahnhoon Lee" userId="7bb1de35-1092-4fdf-afeb-04d202f8d1ba" providerId="ADAL" clId="{E64CA36D-D3E2-42F7-A041-EEF5FA33F419}" dt="2022-09-02T21:28:21.769" v="596" actId="20577"/>
          <ac:spMkLst>
            <pc:docMk/>
            <pc:sldMk cId="60567138" sldId="357"/>
            <ac:spMk id="3" creationId="{00000000-0000-0000-0000-000000000000}"/>
          </ac:spMkLst>
        </pc:spChg>
        <pc:picChg chg="mod">
          <ac:chgData name="Mahnhoon Lee" userId="7bb1de35-1092-4fdf-afeb-04d202f8d1ba" providerId="ADAL" clId="{E64CA36D-D3E2-42F7-A041-EEF5FA33F419}" dt="2022-09-02T21:23:22.508" v="573" actId="29295"/>
          <ac:picMkLst>
            <pc:docMk/>
            <pc:sldMk cId="60567138" sldId="357"/>
            <ac:picMk id="4" creationId="{00000000-0000-0000-0000-000000000000}"/>
          </ac:picMkLst>
        </pc:picChg>
      </pc:sldChg>
      <pc:sldChg chg="addSp modSp mod">
        <pc:chgData name="Mahnhoon Lee" userId="7bb1de35-1092-4fdf-afeb-04d202f8d1ba" providerId="ADAL" clId="{E64CA36D-D3E2-42F7-A041-EEF5FA33F419}" dt="2022-09-02T21:55:39.991" v="1054" actId="14100"/>
        <pc:sldMkLst>
          <pc:docMk/>
          <pc:sldMk cId="106744319" sldId="358"/>
        </pc:sldMkLst>
        <pc:spChg chg="add mod">
          <ac:chgData name="Mahnhoon Lee" userId="7bb1de35-1092-4fdf-afeb-04d202f8d1ba" providerId="ADAL" clId="{E64CA36D-D3E2-42F7-A041-EEF5FA33F419}" dt="2022-09-02T21:55:39.991" v="1054" actId="14100"/>
          <ac:spMkLst>
            <pc:docMk/>
            <pc:sldMk cId="106744319" sldId="358"/>
            <ac:spMk id="4" creationId="{E7D11C7C-7D93-1757-92C4-DCF430397E2A}"/>
          </ac:spMkLst>
        </pc:spChg>
      </pc:sldChg>
      <pc:sldChg chg="modSp mod">
        <pc:chgData name="Mahnhoon Lee" userId="7bb1de35-1092-4fdf-afeb-04d202f8d1ba" providerId="ADAL" clId="{E64CA36D-D3E2-42F7-A041-EEF5FA33F419}" dt="2022-09-02T22:19:33.651" v="1338" actId="403"/>
        <pc:sldMkLst>
          <pc:docMk/>
          <pc:sldMk cId="3488791861" sldId="359"/>
        </pc:sldMkLst>
        <pc:spChg chg="mod">
          <ac:chgData name="Mahnhoon Lee" userId="7bb1de35-1092-4fdf-afeb-04d202f8d1ba" providerId="ADAL" clId="{E64CA36D-D3E2-42F7-A041-EEF5FA33F419}" dt="2022-09-02T22:19:33.651" v="1338" actId="403"/>
          <ac:spMkLst>
            <pc:docMk/>
            <pc:sldMk cId="3488791861" sldId="359"/>
            <ac:spMk id="4" creationId="{00000000-0000-0000-0000-000000000000}"/>
          </ac:spMkLst>
        </pc:spChg>
      </pc:sldChg>
      <pc:sldChg chg="modSp mod">
        <pc:chgData name="Mahnhoon Lee" userId="7bb1de35-1092-4fdf-afeb-04d202f8d1ba" providerId="ADAL" clId="{E64CA36D-D3E2-42F7-A041-EEF5FA33F419}" dt="2022-09-02T21:51:18.232" v="995" actId="6549"/>
        <pc:sldMkLst>
          <pc:docMk/>
          <pc:sldMk cId="1981690518" sldId="360"/>
        </pc:sldMkLst>
        <pc:spChg chg="mod">
          <ac:chgData name="Mahnhoon Lee" userId="7bb1de35-1092-4fdf-afeb-04d202f8d1ba" providerId="ADAL" clId="{E64CA36D-D3E2-42F7-A041-EEF5FA33F419}" dt="2022-09-02T21:51:18.232" v="995" actId="6549"/>
          <ac:spMkLst>
            <pc:docMk/>
            <pc:sldMk cId="1981690518" sldId="360"/>
            <ac:spMk id="3" creationId="{00000000-0000-0000-0000-000000000000}"/>
          </ac:spMkLst>
        </pc:spChg>
      </pc:sldChg>
      <pc:sldChg chg="modSp mod">
        <pc:chgData name="Mahnhoon Lee" userId="7bb1de35-1092-4fdf-afeb-04d202f8d1ba" providerId="ADAL" clId="{E64CA36D-D3E2-42F7-A041-EEF5FA33F419}" dt="2022-09-02T21:51:08.411" v="994" actId="20577"/>
        <pc:sldMkLst>
          <pc:docMk/>
          <pc:sldMk cId="1756616089" sldId="361"/>
        </pc:sldMkLst>
        <pc:spChg chg="mod">
          <ac:chgData name="Mahnhoon Lee" userId="7bb1de35-1092-4fdf-afeb-04d202f8d1ba" providerId="ADAL" clId="{E64CA36D-D3E2-42F7-A041-EEF5FA33F419}" dt="2022-09-02T21:51:08.411" v="994" actId="20577"/>
          <ac:spMkLst>
            <pc:docMk/>
            <pc:sldMk cId="1756616089" sldId="361"/>
            <ac:spMk id="3" creationId="{00000000-0000-0000-0000-000000000000}"/>
          </ac:spMkLst>
        </pc:spChg>
      </pc:sldChg>
      <pc:sldChg chg="modSp mod">
        <pc:chgData name="Mahnhoon Lee" userId="7bb1de35-1092-4fdf-afeb-04d202f8d1ba" providerId="ADAL" clId="{E64CA36D-D3E2-42F7-A041-EEF5FA33F419}" dt="2022-09-02T22:09:27.088" v="1225" actId="6549"/>
        <pc:sldMkLst>
          <pc:docMk/>
          <pc:sldMk cId="93350045" sldId="362"/>
        </pc:sldMkLst>
        <pc:spChg chg="mod">
          <ac:chgData name="Mahnhoon Lee" userId="7bb1de35-1092-4fdf-afeb-04d202f8d1ba" providerId="ADAL" clId="{E64CA36D-D3E2-42F7-A041-EEF5FA33F419}" dt="2022-09-02T22:09:27.088" v="1225" actId="6549"/>
          <ac:spMkLst>
            <pc:docMk/>
            <pc:sldMk cId="93350045" sldId="362"/>
            <ac:spMk id="3" creationId="{00000000-0000-0000-0000-000000000000}"/>
          </ac:spMkLst>
        </pc:spChg>
      </pc:sldChg>
      <pc:sldChg chg="modSp mod">
        <pc:chgData name="Mahnhoon Lee" userId="7bb1de35-1092-4fdf-afeb-04d202f8d1ba" providerId="ADAL" clId="{E64CA36D-D3E2-42F7-A041-EEF5FA33F419}" dt="2022-09-02T22:09:15.012" v="1212" actId="207"/>
        <pc:sldMkLst>
          <pc:docMk/>
          <pc:sldMk cId="213572693" sldId="363"/>
        </pc:sldMkLst>
        <pc:spChg chg="mod">
          <ac:chgData name="Mahnhoon Lee" userId="7bb1de35-1092-4fdf-afeb-04d202f8d1ba" providerId="ADAL" clId="{E64CA36D-D3E2-42F7-A041-EEF5FA33F419}" dt="2022-09-02T22:09:15.012" v="1212" actId="207"/>
          <ac:spMkLst>
            <pc:docMk/>
            <pc:sldMk cId="213572693" sldId="363"/>
            <ac:spMk id="3" creationId="{00000000-0000-0000-0000-000000000000}"/>
          </ac:spMkLst>
        </pc:spChg>
      </pc:sldChg>
      <pc:sldChg chg="modSp add mod">
        <pc:chgData name="Mahnhoon Lee" userId="7bb1de35-1092-4fdf-afeb-04d202f8d1ba" providerId="ADAL" clId="{E64CA36D-D3E2-42F7-A041-EEF5FA33F419}" dt="2022-08-31T18:33:11.718" v="312" actId="20577"/>
        <pc:sldMkLst>
          <pc:docMk/>
          <pc:sldMk cId="3778044482" sldId="364"/>
        </pc:sldMkLst>
        <pc:spChg chg="mod">
          <ac:chgData name="Mahnhoon Lee" userId="7bb1de35-1092-4fdf-afeb-04d202f8d1ba" providerId="ADAL" clId="{E64CA36D-D3E2-42F7-A041-EEF5FA33F419}" dt="2022-08-31T18:33:11.718" v="312" actId="20577"/>
          <ac:spMkLst>
            <pc:docMk/>
            <pc:sldMk cId="3778044482" sldId="364"/>
            <ac:spMk id="3" creationId="{00000000-0000-0000-0000-000000000000}"/>
          </ac:spMkLst>
        </pc:spChg>
      </pc:sldChg>
      <pc:sldChg chg="addSp delSp modSp add mod">
        <pc:chgData name="Mahnhoon Lee" userId="7bb1de35-1092-4fdf-afeb-04d202f8d1ba" providerId="ADAL" clId="{E64CA36D-D3E2-42F7-A041-EEF5FA33F419}" dt="2022-09-02T21:34:12.457" v="784" actId="1076"/>
        <pc:sldMkLst>
          <pc:docMk/>
          <pc:sldMk cId="1187990433" sldId="365"/>
        </pc:sldMkLst>
        <pc:spChg chg="del">
          <ac:chgData name="Mahnhoon Lee" userId="7bb1de35-1092-4fdf-afeb-04d202f8d1ba" providerId="ADAL" clId="{E64CA36D-D3E2-42F7-A041-EEF5FA33F419}" dt="2022-09-02T21:30:53.791" v="599" actId="478"/>
          <ac:spMkLst>
            <pc:docMk/>
            <pc:sldMk cId="1187990433" sldId="365"/>
            <ac:spMk id="5" creationId="{00000000-0000-0000-0000-000000000000}"/>
          </ac:spMkLst>
        </pc:spChg>
        <pc:spChg chg="del">
          <ac:chgData name="Mahnhoon Lee" userId="7bb1de35-1092-4fdf-afeb-04d202f8d1ba" providerId="ADAL" clId="{E64CA36D-D3E2-42F7-A041-EEF5FA33F419}" dt="2022-09-02T21:30:53.791" v="599" actId="478"/>
          <ac:spMkLst>
            <pc:docMk/>
            <pc:sldMk cId="1187990433" sldId="365"/>
            <ac:spMk id="8" creationId="{00000000-0000-0000-0000-000000000000}"/>
          </ac:spMkLst>
        </pc:spChg>
        <pc:spChg chg="del">
          <ac:chgData name="Mahnhoon Lee" userId="7bb1de35-1092-4fdf-afeb-04d202f8d1ba" providerId="ADAL" clId="{E64CA36D-D3E2-42F7-A041-EEF5FA33F419}" dt="2022-09-02T21:30:53.791" v="599" actId="478"/>
          <ac:spMkLst>
            <pc:docMk/>
            <pc:sldMk cId="1187990433" sldId="365"/>
            <ac:spMk id="9" creationId="{00000000-0000-0000-0000-000000000000}"/>
          </ac:spMkLst>
        </pc:spChg>
        <pc:spChg chg="del">
          <ac:chgData name="Mahnhoon Lee" userId="7bb1de35-1092-4fdf-afeb-04d202f8d1ba" providerId="ADAL" clId="{E64CA36D-D3E2-42F7-A041-EEF5FA33F419}" dt="2022-09-02T21:30:53.791" v="599" actId="478"/>
          <ac:spMkLst>
            <pc:docMk/>
            <pc:sldMk cId="1187990433" sldId="365"/>
            <ac:spMk id="11" creationId="{00000000-0000-0000-0000-000000000000}"/>
          </ac:spMkLst>
        </pc:spChg>
        <pc:graphicFrameChg chg="add mod modGraphic">
          <ac:chgData name="Mahnhoon Lee" userId="7bb1de35-1092-4fdf-afeb-04d202f8d1ba" providerId="ADAL" clId="{E64CA36D-D3E2-42F7-A041-EEF5FA33F419}" dt="2022-09-02T21:34:12.457" v="784" actId="1076"/>
          <ac:graphicFrameMkLst>
            <pc:docMk/>
            <pc:sldMk cId="1187990433" sldId="365"/>
            <ac:graphicFrameMk id="4" creationId="{252074D3-4B5E-50C4-4CE3-1F2B645D274B}"/>
          </ac:graphicFrameMkLst>
        </pc:graphicFrameChg>
        <pc:picChg chg="del">
          <ac:chgData name="Mahnhoon Lee" userId="7bb1de35-1092-4fdf-afeb-04d202f8d1ba" providerId="ADAL" clId="{E64CA36D-D3E2-42F7-A041-EEF5FA33F419}" dt="2022-09-02T21:30:47.692" v="598" actId="478"/>
          <ac:picMkLst>
            <pc:docMk/>
            <pc:sldMk cId="1187990433" sldId="365"/>
            <ac:picMk id="7" creationId="{00000000-0000-0000-0000-000000000000}"/>
          </ac:picMkLst>
        </pc:picChg>
      </pc:sldChg>
      <pc:sldChg chg="addSp delSp modSp add mod ord">
        <pc:chgData name="Mahnhoon Lee" userId="7bb1de35-1092-4fdf-afeb-04d202f8d1ba" providerId="ADAL" clId="{E64CA36D-D3E2-42F7-A041-EEF5FA33F419}" dt="2022-09-02T21:44:01.339" v="867"/>
        <pc:sldMkLst>
          <pc:docMk/>
          <pc:sldMk cId="1706127572" sldId="366"/>
        </pc:sldMkLst>
        <pc:spChg chg="mod">
          <ac:chgData name="Mahnhoon Lee" userId="7bb1de35-1092-4fdf-afeb-04d202f8d1ba" providerId="ADAL" clId="{E64CA36D-D3E2-42F7-A041-EEF5FA33F419}" dt="2022-09-02T21:42:43.929" v="854"/>
          <ac:spMkLst>
            <pc:docMk/>
            <pc:sldMk cId="1706127572" sldId="366"/>
            <ac:spMk id="3" creationId="{00000000-0000-0000-0000-000000000000}"/>
          </ac:spMkLst>
        </pc:spChg>
        <pc:picChg chg="del">
          <ac:chgData name="Mahnhoon Lee" userId="7bb1de35-1092-4fdf-afeb-04d202f8d1ba" providerId="ADAL" clId="{E64CA36D-D3E2-42F7-A041-EEF5FA33F419}" dt="2022-09-02T21:43:17.231" v="855" actId="478"/>
          <ac:picMkLst>
            <pc:docMk/>
            <pc:sldMk cId="1706127572" sldId="366"/>
            <ac:picMk id="4" creationId="{00000000-0000-0000-0000-000000000000}"/>
          </ac:picMkLst>
        </pc:picChg>
        <pc:picChg chg="add mod ord">
          <ac:chgData name="Mahnhoon Lee" userId="7bb1de35-1092-4fdf-afeb-04d202f8d1ba" providerId="ADAL" clId="{E64CA36D-D3E2-42F7-A041-EEF5FA33F419}" dt="2022-09-02T21:43:50.214" v="865" actId="167"/>
          <ac:picMkLst>
            <pc:docMk/>
            <pc:sldMk cId="1706127572" sldId="366"/>
            <ac:picMk id="8" creationId="{39311A0A-F93B-431C-7288-175E79E1577B}"/>
          </ac:picMkLst>
        </pc:picChg>
        <pc:cxnChg chg="mod">
          <ac:chgData name="Mahnhoon Lee" userId="7bb1de35-1092-4fdf-afeb-04d202f8d1ba" providerId="ADAL" clId="{E64CA36D-D3E2-42F7-A041-EEF5FA33F419}" dt="2022-09-02T21:43:40.500" v="863" actId="14100"/>
          <ac:cxnSpMkLst>
            <pc:docMk/>
            <pc:sldMk cId="1706127572" sldId="366"/>
            <ac:cxnSpMk id="7" creationId="{00000000-0000-0000-0000-000000000000}"/>
          </ac:cxnSpMkLst>
        </pc:cxnChg>
        <pc:cxnChg chg="mod">
          <ac:chgData name="Mahnhoon Lee" userId="7bb1de35-1092-4fdf-afeb-04d202f8d1ba" providerId="ADAL" clId="{E64CA36D-D3E2-42F7-A041-EEF5FA33F419}" dt="2022-09-02T21:43:45.862" v="864" actId="14100"/>
          <ac:cxnSpMkLst>
            <pc:docMk/>
            <pc:sldMk cId="1706127572" sldId="366"/>
            <ac:cxnSpMk id="9" creationId="{00000000-0000-0000-0000-000000000000}"/>
          </ac:cxnSpMkLst>
        </pc:cxnChg>
      </pc:sldChg>
      <pc:sldChg chg="addSp modSp add mod">
        <pc:chgData name="Mahnhoon Lee" userId="7bb1de35-1092-4fdf-afeb-04d202f8d1ba" providerId="ADAL" clId="{E64CA36D-D3E2-42F7-A041-EEF5FA33F419}" dt="2022-09-02T21:50:02.795" v="974" actId="1076"/>
        <pc:sldMkLst>
          <pc:docMk/>
          <pc:sldMk cId="3775192229" sldId="367"/>
        </pc:sldMkLst>
        <pc:spChg chg="add mod">
          <ac:chgData name="Mahnhoon Lee" userId="7bb1de35-1092-4fdf-afeb-04d202f8d1ba" providerId="ADAL" clId="{E64CA36D-D3E2-42F7-A041-EEF5FA33F419}" dt="2022-09-02T21:49:55.455" v="972" actId="20577"/>
          <ac:spMkLst>
            <pc:docMk/>
            <pc:sldMk cId="3775192229" sldId="367"/>
            <ac:spMk id="3" creationId="{8D73B34B-36BB-CD1F-9F98-52D39A43875F}"/>
          </ac:spMkLst>
        </pc:spChg>
        <pc:picChg chg="mod">
          <ac:chgData name="Mahnhoon Lee" userId="7bb1de35-1092-4fdf-afeb-04d202f8d1ba" providerId="ADAL" clId="{E64CA36D-D3E2-42F7-A041-EEF5FA33F419}" dt="2022-09-02T21:49:58.746" v="973" actId="1076"/>
          <ac:picMkLst>
            <pc:docMk/>
            <pc:sldMk cId="3775192229" sldId="367"/>
            <ac:picMk id="4" creationId="{00000000-0000-0000-0000-000000000000}"/>
          </ac:picMkLst>
        </pc:picChg>
        <pc:cxnChg chg="mod">
          <ac:chgData name="Mahnhoon Lee" userId="7bb1de35-1092-4fdf-afeb-04d202f8d1ba" providerId="ADAL" clId="{E64CA36D-D3E2-42F7-A041-EEF5FA33F419}" dt="2022-09-02T21:50:02.795" v="974" actId="1076"/>
          <ac:cxnSpMkLst>
            <pc:docMk/>
            <pc:sldMk cId="3775192229" sldId="367"/>
            <ac:cxnSpMk id="7" creationId="{00000000-0000-0000-0000-000000000000}"/>
          </ac:cxnSpMkLst>
        </pc:cxnChg>
      </pc:sldChg>
      <pc:sldChg chg="modSp add mod">
        <pc:chgData name="Mahnhoon Lee" userId="7bb1de35-1092-4fdf-afeb-04d202f8d1ba" providerId="ADAL" clId="{E64CA36D-D3E2-42F7-A041-EEF5FA33F419}" dt="2022-09-02T21:54:06.984" v="1020" actId="207"/>
        <pc:sldMkLst>
          <pc:docMk/>
          <pc:sldMk cId="2246768191" sldId="368"/>
        </pc:sldMkLst>
        <pc:spChg chg="mod">
          <ac:chgData name="Mahnhoon Lee" userId="7bb1de35-1092-4fdf-afeb-04d202f8d1ba" providerId="ADAL" clId="{E64CA36D-D3E2-42F7-A041-EEF5FA33F419}" dt="2022-09-02T21:52:17.122" v="1004" actId="207"/>
          <ac:spMkLst>
            <pc:docMk/>
            <pc:sldMk cId="2246768191" sldId="368"/>
            <ac:spMk id="2" creationId="{00000000-0000-0000-0000-000000000000}"/>
          </ac:spMkLst>
        </pc:spChg>
        <pc:spChg chg="mod">
          <ac:chgData name="Mahnhoon Lee" userId="7bb1de35-1092-4fdf-afeb-04d202f8d1ba" providerId="ADAL" clId="{E64CA36D-D3E2-42F7-A041-EEF5FA33F419}" dt="2022-09-02T21:54:06.984" v="1020" actId="207"/>
          <ac:spMkLst>
            <pc:docMk/>
            <pc:sldMk cId="2246768191" sldId="368"/>
            <ac:spMk id="3" creationId="{00000000-0000-0000-0000-000000000000}"/>
          </ac:spMkLst>
        </pc:spChg>
      </pc:sldChg>
      <pc:sldChg chg="add del">
        <pc:chgData name="Mahnhoon Lee" userId="7bb1de35-1092-4fdf-afeb-04d202f8d1ba" providerId="ADAL" clId="{E64CA36D-D3E2-42F7-A041-EEF5FA33F419}" dt="2022-09-02T21:49:20.137" v="945"/>
        <pc:sldMkLst>
          <pc:docMk/>
          <pc:sldMk cId="2457975968" sldId="368"/>
        </pc:sldMkLst>
      </pc:sldChg>
      <pc:sldChg chg="modSp add mod">
        <pc:chgData name="Mahnhoon Lee" userId="7bb1de35-1092-4fdf-afeb-04d202f8d1ba" providerId="ADAL" clId="{E64CA36D-D3E2-42F7-A041-EEF5FA33F419}" dt="2022-09-02T22:12:36.250" v="1226" actId="207"/>
        <pc:sldMkLst>
          <pc:docMk/>
          <pc:sldMk cId="4262420435" sldId="369"/>
        </pc:sldMkLst>
        <pc:spChg chg="mod">
          <ac:chgData name="Mahnhoon Lee" userId="7bb1de35-1092-4fdf-afeb-04d202f8d1ba" providerId="ADAL" clId="{E64CA36D-D3E2-42F7-A041-EEF5FA33F419}" dt="2022-09-02T22:12:36.250" v="1226" actId="207"/>
          <ac:spMkLst>
            <pc:docMk/>
            <pc:sldMk cId="4262420435" sldId="369"/>
            <ac:spMk id="3" creationId="{00000000-0000-0000-0000-000000000000}"/>
          </ac:spMkLst>
        </pc:spChg>
      </pc:sldChg>
      <pc:sldChg chg="modSp add mod">
        <pc:chgData name="Mahnhoon Lee" userId="7bb1de35-1092-4fdf-afeb-04d202f8d1ba" providerId="ADAL" clId="{E64CA36D-D3E2-42F7-A041-EEF5FA33F419}" dt="2022-09-02T21:56:15.626" v="1055" actId="207"/>
        <pc:sldMkLst>
          <pc:docMk/>
          <pc:sldMk cId="3046119941" sldId="370"/>
        </pc:sldMkLst>
        <pc:spChg chg="mod">
          <ac:chgData name="Mahnhoon Lee" userId="7bb1de35-1092-4fdf-afeb-04d202f8d1ba" providerId="ADAL" clId="{E64CA36D-D3E2-42F7-A041-EEF5FA33F419}" dt="2022-09-02T21:56:15.626" v="1055" actId="207"/>
          <ac:spMkLst>
            <pc:docMk/>
            <pc:sldMk cId="3046119941" sldId="370"/>
            <ac:spMk id="3" creationId="{00000000-0000-0000-0000-000000000000}"/>
          </ac:spMkLst>
        </pc:spChg>
      </pc:sldChg>
      <pc:sldChg chg="modSp add mod">
        <pc:chgData name="Mahnhoon Lee" userId="7bb1de35-1092-4fdf-afeb-04d202f8d1ba" providerId="ADAL" clId="{E64CA36D-D3E2-42F7-A041-EEF5FA33F419}" dt="2022-09-02T21:53:52.913" v="1019" actId="113"/>
        <pc:sldMkLst>
          <pc:docMk/>
          <pc:sldMk cId="696657890" sldId="371"/>
        </pc:sldMkLst>
        <pc:spChg chg="mod">
          <ac:chgData name="Mahnhoon Lee" userId="7bb1de35-1092-4fdf-afeb-04d202f8d1ba" providerId="ADAL" clId="{E64CA36D-D3E2-42F7-A041-EEF5FA33F419}" dt="2022-09-02T21:53:52.913" v="1019" actId="113"/>
          <ac:spMkLst>
            <pc:docMk/>
            <pc:sldMk cId="696657890" sldId="371"/>
            <ac:spMk id="3" creationId="{00000000-0000-0000-0000-000000000000}"/>
          </ac:spMkLst>
        </pc:spChg>
      </pc:sldChg>
      <pc:sldChg chg="delSp modSp add mod delAnim">
        <pc:chgData name="Mahnhoon Lee" userId="7bb1de35-1092-4fdf-afeb-04d202f8d1ba" providerId="ADAL" clId="{E64CA36D-D3E2-42F7-A041-EEF5FA33F419}" dt="2022-09-02T22:22:35.905" v="1607" actId="20577"/>
        <pc:sldMkLst>
          <pc:docMk/>
          <pc:sldMk cId="1972151781" sldId="372"/>
        </pc:sldMkLst>
        <pc:spChg chg="mod">
          <ac:chgData name="Mahnhoon Lee" userId="7bb1de35-1092-4fdf-afeb-04d202f8d1ba" providerId="ADAL" clId="{E64CA36D-D3E2-42F7-A041-EEF5FA33F419}" dt="2022-09-02T22:20:55.122" v="1340" actId="6549"/>
          <ac:spMkLst>
            <pc:docMk/>
            <pc:sldMk cId="1972151781" sldId="372"/>
            <ac:spMk id="2" creationId="{00000000-0000-0000-0000-000000000000}"/>
          </ac:spMkLst>
        </pc:spChg>
        <pc:spChg chg="mod">
          <ac:chgData name="Mahnhoon Lee" userId="7bb1de35-1092-4fdf-afeb-04d202f8d1ba" providerId="ADAL" clId="{E64CA36D-D3E2-42F7-A041-EEF5FA33F419}" dt="2022-09-02T22:22:35.905" v="1607" actId="20577"/>
          <ac:spMkLst>
            <pc:docMk/>
            <pc:sldMk cId="1972151781" sldId="372"/>
            <ac:spMk id="3" creationId="{00000000-0000-0000-0000-000000000000}"/>
          </ac:spMkLst>
        </pc:spChg>
        <pc:spChg chg="del">
          <ac:chgData name="Mahnhoon Lee" userId="7bb1de35-1092-4fdf-afeb-04d202f8d1ba" providerId="ADAL" clId="{E64CA36D-D3E2-42F7-A041-EEF5FA33F419}" dt="2022-09-02T22:21:19.899" v="1377" actId="478"/>
          <ac:spMkLst>
            <pc:docMk/>
            <pc:sldMk cId="1972151781" sldId="372"/>
            <ac:spMk id="4" creationId="{00000000-0000-0000-0000-000000000000}"/>
          </ac:spMkLst>
        </pc:spChg>
      </pc:sldChg>
    </pc:docChg>
  </pc:docChgLst>
  <pc:docChgLst>
    <pc:chgData name="Mahnhoon Lee" userId="7bb1de35-1092-4fdf-afeb-04d202f8d1ba" providerId="ADAL" clId="{E93E3130-1D9F-4C1C-942A-E08D2F78F97F}"/>
    <pc:docChg chg="undo custSel addSld modSld">
      <pc:chgData name="Mahnhoon Lee" userId="7bb1de35-1092-4fdf-afeb-04d202f8d1ba" providerId="ADAL" clId="{E93E3130-1D9F-4C1C-942A-E08D2F78F97F}" dt="2022-09-12T16:30:37.322" v="1056" actId="207"/>
      <pc:docMkLst>
        <pc:docMk/>
      </pc:docMkLst>
      <pc:sldChg chg="addSp modSp mod">
        <pc:chgData name="Mahnhoon Lee" userId="7bb1de35-1092-4fdf-afeb-04d202f8d1ba" providerId="ADAL" clId="{E93E3130-1D9F-4C1C-942A-E08D2F78F97F}" dt="2022-09-12T16:07:30.728" v="896" actId="1076"/>
        <pc:sldMkLst>
          <pc:docMk/>
          <pc:sldMk cId="0" sldId="281"/>
        </pc:sldMkLst>
        <pc:spChg chg="mod">
          <ac:chgData name="Mahnhoon Lee" userId="7bb1de35-1092-4fdf-afeb-04d202f8d1ba" providerId="ADAL" clId="{E93E3130-1D9F-4C1C-942A-E08D2F78F97F}" dt="2022-09-07T17:42:10.561" v="135" actId="2711"/>
          <ac:spMkLst>
            <pc:docMk/>
            <pc:sldMk cId="0" sldId="281"/>
            <ac:spMk id="3" creationId="{00000000-0000-0000-0000-000000000000}"/>
          </ac:spMkLst>
        </pc:spChg>
        <pc:spChg chg="add mod ord">
          <ac:chgData name="Mahnhoon Lee" userId="7bb1de35-1092-4fdf-afeb-04d202f8d1ba" providerId="ADAL" clId="{E93E3130-1D9F-4C1C-942A-E08D2F78F97F}" dt="2022-09-12T16:07:30.728" v="896" actId="1076"/>
          <ac:spMkLst>
            <pc:docMk/>
            <pc:sldMk cId="0" sldId="281"/>
            <ac:spMk id="4" creationId="{8672687D-D2B0-A057-DB29-6D66890B6257}"/>
          </ac:spMkLst>
        </pc:spChg>
        <pc:cxnChg chg="mod">
          <ac:chgData name="Mahnhoon Lee" userId="7bb1de35-1092-4fdf-afeb-04d202f8d1ba" providerId="ADAL" clId="{E93E3130-1D9F-4C1C-942A-E08D2F78F97F}" dt="2022-09-07T17:42:20.259" v="136" actId="14100"/>
          <ac:cxnSpMkLst>
            <pc:docMk/>
            <pc:sldMk cId="0" sldId="281"/>
            <ac:cxnSpMk id="7" creationId="{00000000-0000-0000-0000-000000000000}"/>
          </ac:cxnSpMkLst>
        </pc:cxnChg>
        <pc:cxnChg chg="mod">
          <ac:chgData name="Mahnhoon Lee" userId="7bb1de35-1092-4fdf-afeb-04d202f8d1ba" providerId="ADAL" clId="{E93E3130-1D9F-4C1C-942A-E08D2F78F97F}" dt="2022-09-07T17:42:23.019" v="137" actId="14100"/>
          <ac:cxnSpMkLst>
            <pc:docMk/>
            <pc:sldMk cId="0" sldId="281"/>
            <ac:cxnSpMk id="12" creationId="{00000000-0000-0000-0000-000000000000}"/>
          </ac:cxnSpMkLst>
        </pc:cxnChg>
      </pc:sldChg>
      <pc:sldChg chg="modSp mod">
        <pc:chgData name="Mahnhoon Lee" userId="7bb1de35-1092-4fdf-afeb-04d202f8d1ba" providerId="ADAL" clId="{E93E3130-1D9F-4C1C-942A-E08D2F78F97F}" dt="2022-09-07T17:52:53.677" v="270" actId="313"/>
        <pc:sldMkLst>
          <pc:docMk/>
          <pc:sldMk cId="0" sldId="290"/>
        </pc:sldMkLst>
        <pc:spChg chg="mod">
          <ac:chgData name="Mahnhoon Lee" userId="7bb1de35-1092-4fdf-afeb-04d202f8d1ba" providerId="ADAL" clId="{E93E3130-1D9F-4C1C-942A-E08D2F78F97F}" dt="2022-09-07T17:52:53.677" v="270" actId="313"/>
          <ac:spMkLst>
            <pc:docMk/>
            <pc:sldMk cId="0" sldId="290"/>
            <ac:spMk id="3" creationId="{00000000-0000-0000-0000-000000000000}"/>
          </ac:spMkLst>
        </pc:spChg>
      </pc:sldChg>
      <pc:sldChg chg="modSp">
        <pc:chgData name="Mahnhoon Lee" userId="7bb1de35-1092-4fdf-afeb-04d202f8d1ba" providerId="ADAL" clId="{E93E3130-1D9F-4C1C-942A-E08D2F78F97F}" dt="2022-09-12T16:16:14.541" v="968" actId="20577"/>
        <pc:sldMkLst>
          <pc:docMk/>
          <pc:sldMk cId="0" sldId="291"/>
        </pc:sldMkLst>
        <pc:spChg chg="mod">
          <ac:chgData name="Mahnhoon Lee" userId="7bb1de35-1092-4fdf-afeb-04d202f8d1ba" providerId="ADAL" clId="{E93E3130-1D9F-4C1C-942A-E08D2F78F97F}" dt="2022-09-12T16:16:14.541" v="968" actId="20577"/>
          <ac:spMkLst>
            <pc:docMk/>
            <pc:sldMk cId="0" sldId="291"/>
            <ac:spMk id="4" creationId="{00000000-0000-0000-0000-000000000000}"/>
          </ac:spMkLst>
        </pc:spChg>
      </pc:sldChg>
      <pc:sldChg chg="modSp mod">
        <pc:chgData name="Mahnhoon Lee" userId="7bb1de35-1092-4fdf-afeb-04d202f8d1ba" providerId="ADAL" clId="{E93E3130-1D9F-4C1C-942A-E08D2F78F97F}" dt="2022-09-07T17:56:15.086" v="304" actId="1076"/>
        <pc:sldMkLst>
          <pc:docMk/>
          <pc:sldMk cId="0" sldId="293"/>
        </pc:sldMkLst>
        <pc:picChg chg="mod">
          <ac:chgData name="Mahnhoon Lee" userId="7bb1de35-1092-4fdf-afeb-04d202f8d1ba" providerId="ADAL" clId="{E93E3130-1D9F-4C1C-942A-E08D2F78F97F}" dt="2022-09-07T17:56:15.086" v="304" actId="1076"/>
          <ac:picMkLst>
            <pc:docMk/>
            <pc:sldMk cId="0" sldId="293"/>
            <ac:picMk id="7" creationId="{00000000-0000-0000-0000-000000000000}"/>
          </ac:picMkLst>
        </pc:picChg>
      </pc:sldChg>
      <pc:sldChg chg="addSp modSp mod">
        <pc:chgData name="Mahnhoon Lee" userId="7bb1de35-1092-4fdf-afeb-04d202f8d1ba" providerId="ADAL" clId="{E93E3130-1D9F-4C1C-942A-E08D2F78F97F}" dt="2022-09-07T18:04:26.857" v="308" actId="14100"/>
        <pc:sldMkLst>
          <pc:docMk/>
          <pc:sldMk cId="0" sldId="295"/>
        </pc:sldMkLst>
        <pc:spChg chg="add mod">
          <ac:chgData name="Mahnhoon Lee" userId="7bb1de35-1092-4fdf-afeb-04d202f8d1ba" providerId="ADAL" clId="{E93E3130-1D9F-4C1C-942A-E08D2F78F97F}" dt="2022-09-07T18:04:26.857" v="308" actId="14100"/>
          <ac:spMkLst>
            <pc:docMk/>
            <pc:sldMk cId="0" sldId="295"/>
            <ac:spMk id="4" creationId="{C8202D85-56F1-1A8D-340D-3DF83FCBA526}"/>
          </ac:spMkLst>
        </pc:spChg>
      </pc:sldChg>
      <pc:sldChg chg="modSp mod">
        <pc:chgData name="Mahnhoon Lee" userId="7bb1de35-1092-4fdf-afeb-04d202f8d1ba" providerId="ADAL" clId="{E93E3130-1D9F-4C1C-942A-E08D2F78F97F}" dt="2022-09-07T17:34:39.670" v="56" actId="20577"/>
        <pc:sldMkLst>
          <pc:docMk/>
          <pc:sldMk cId="0" sldId="298"/>
        </pc:sldMkLst>
        <pc:spChg chg="mod">
          <ac:chgData name="Mahnhoon Lee" userId="7bb1de35-1092-4fdf-afeb-04d202f8d1ba" providerId="ADAL" clId="{E93E3130-1D9F-4C1C-942A-E08D2F78F97F}" dt="2022-09-07T17:34:39.670" v="56" actId="20577"/>
          <ac:spMkLst>
            <pc:docMk/>
            <pc:sldMk cId="0" sldId="298"/>
            <ac:spMk id="3" creationId="{00000000-0000-0000-0000-000000000000}"/>
          </ac:spMkLst>
        </pc:spChg>
      </pc:sldChg>
      <pc:sldChg chg="addSp modSp mod">
        <pc:chgData name="Mahnhoon Lee" userId="7bb1de35-1092-4fdf-afeb-04d202f8d1ba" providerId="ADAL" clId="{E93E3130-1D9F-4C1C-942A-E08D2F78F97F}" dt="2022-09-07T17:37:13.901" v="80" actId="1076"/>
        <pc:sldMkLst>
          <pc:docMk/>
          <pc:sldMk cId="0" sldId="299"/>
        </pc:sldMkLst>
        <pc:spChg chg="mod">
          <ac:chgData name="Mahnhoon Lee" userId="7bb1de35-1092-4fdf-afeb-04d202f8d1ba" providerId="ADAL" clId="{E93E3130-1D9F-4C1C-942A-E08D2F78F97F}" dt="2022-09-07T17:36:16.750" v="64" actId="113"/>
          <ac:spMkLst>
            <pc:docMk/>
            <pc:sldMk cId="0" sldId="299"/>
            <ac:spMk id="3" creationId="{00000000-0000-0000-0000-000000000000}"/>
          </ac:spMkLst>
        </pc:spChg>
        <pc:spChg chg="add mod">
          <ac:chgData name="Mahnhoon Lee" userId="7bb1de35-1092-4fdf-afeb-04d202f8d1ba" providerId="ADAL" clId="{E93E3130-1D9F-4C1C-942A-E08D2F78F97F}" dt="2022-09-07T17:37:13.901" v="80" actId="1076"/>
          <ac:spMkLst>
            <pc:docMk/>
            <pc:sldMk cId="0" sldId="299"/>
            <ac:spMk id="4" creationId="{ECE543CA-5001-70FC-5848-C4F80EDB11B0}"/>
          </ac:spMkLst>
        </pc:spChg>
      </pc:sldChg>
      <pc:sldChg chg="modSp mod">
        <pc:chgData name="Mahnhoon Lee" userId="7bb1de35-1092-4fdf-afeb-04d202f8d1ba" providerId="ADAL" clId="{E93E3130-1D9F-4C1C-942A-E08D2F78F97F}" dt="2022-09-09T19:36:41.244" v="544" actId="20577"/>
        <pc:sldMkLst>
          <pc:docMk/>
          <pc:sldMk cId="0" sldId="300"/>
        </pc:sldMkLst>
        <pc:spChg chg="mod">
          <ac:chgData name="Mahnhoon Lee" userId="7bb1de35-1092-4fdf-afeb-04d202f8d1ba" providerId="ADAL" clId="{E93E3130-1D9F-4C1C-942A-E08D2F78F97F}" dt="2022-09-09T19:36:41.244" v="544" actId="20577"/>
          <ac:spMkLst>
            <pc:docMk/>
            <pc:sldMk cId="0" sldId="300"/>
            <ac:spMk id="3" creationId="{00000000-0000-0000-0000-000000000000}"/>
          </ac:spMkLst>
        </pc:spChg>
      </pc:sldChg>
      <pc:sldChg chg="addSp modSp mod">
        <pc:chgData name="Mahnhoon Lee" userId="7bb1de35-1092-4fdf-afeb-04d202f8d1ba" providerId="ADAL" clId="{E93E3130-1D9F-4C1C-942A-E08D2F78F97F}" dt="2022-09-07T17:40:44.523" v="132" actId="14100"/>
        <pc:sldMkLst>
          <pc:docMk/>
          <pc:sldMk cId="0" sldId="301"/>
        </pc:sldMkLst>
        <pc:spChg chg="add mod ord">
          <ac:chgData name="Mahnhoon Lee" userId="7bb1de35-1092-4fdf-afeb-04d202f8d1ba" providerId="ADAL" clId="{E93E3130-1D9F-4C1C-942A-E08D2F78F97F}" dt="2022-09-07T17:39:26.336" v="104" actId="167"/>
          <ac:spMkLst>
            <pc:docMk/>
            <pc:sldMk cId="0" sldId="301"/>
            <ac:spMk id="3" creationId="{1AE1067C-5401-656E-5E49-BDAD365DDEFB}"/>
          </ac:spMkLst>
        </pc:spChg>
        <pc:spChg chg="mod">
          <ac:chgData name="Mahnhoon Lee" userId="7bb1de35-1092-4fdf-afeb-04d202f8d1ba" providerId="ADAL" clId="{E93E3130-1D9F-4C1C-942A-E08D2F78F97F}" dt="2022-09-07T17:40:09.965" v="105" actId="115"/>
          <ac:spMkLst>
            <pc:docMk/>
            <pc:sldMk cId="0" sldId="301"/>
            <ac:spMk id="8" creationId="{00000000-0000-0000-0000-000000000000}"/>
          </ac:spMkLst>
        </pc:spChg>
        <pc:spChg chg="mod">
          <ac:chgData name="Mahnhoon Lee" userId="7bb1de35-1092-4fdf-afeb-04d202f8d1ba" providerId="ADAL" clId="{E93E3130-1D9F-4C1C-942A-E08D2F78F97F}" dt="2022-09-07T17:40:44.523" v="132" actId="14100"/>
          <ac:spMkLst>
            <pc:docMk/>
            <pc:sldMk cId="0" sldId="301"/>
            <ac:spMk id="9" creationId="{00000000-0000-0000-0000-000000000000}"/>
          </ac:spMkLst>
        </pc:spChg>
        <pc:spChg chg="mod">
          <ac:chgData name="Mahnhoon Lee" userId="7bb1de35-1092-4fdf-afeb-04d202f8d1ba" providerId="ADAL" clId="{E93E3130-1D9F-4C1C-942A-E08D2F78F97F}" dt="2022-09-07T17:40:15.549" v="107" actId="115"/>
          <ac:spMkLst>
            <pc:docMk/>
            <pc:sldMk cId="0" sldId="301"/>
            <ac:spMk id="10" creationId="{00000000-0000-0000-0000-000000000000}"/>
          </ac:spMkLst>
        </pc:spChg>
      </pc:sldChg>
      <pc:sldChg chg="addSp delSp modSp mod delAnim">
        <pc:chgData name="Mahnhoon Lee" userId="7bb1de35-1092-4fdf-afeb-04d202f8d1ba" providerId="ADAL" clId="{E93E3130-1D9F-4C1C-942A-E08D2F78F97F}" dt="2022-09-12T16:09:42.432" v="910" actId="692"/>
        <pc:sldMkLst>
          <pc:docMk/>
          <pc:sldMk cId="0" sldId="302"/>
        </pc:sldMkLst>
        <pc:spChg chg="add mod">
          <ac:chgData name="Mahnhoon Lee" userId="7bb1de35-1092-4fdf-afeb-04d202f8d1ba" providerId="ADAL" clId="{E93E3130-1D9F-4C1C-942A-E08D2F78F97F}" dt="2022-09-12T16:09:42.432" v="910" actId="692"/>
          <ac:spMkLst>
            <pc:docMk/>
            <pc:sldMk cId="0" sldId="302"/>
            <ac:spMk id="4" creationId="{0BE33F4B-3F57-B622-B102-3975A87212BB}"/>
          </ac:spMkLst>
        </pc:spChg>
        <pc:spChg chg="mod">
          <ac:chgData name="Mahnhoon Lee" userId="7bb1de35-1092-4fdf-afeb-04d202f8d1ba" providerId="ADAL" clId="{E93E3130-1D9F-4C1C-942A-E08D2F78F97F}" dt="2022-09-07T17:43:14.771" v="167" actId="14100"/>
          <ac:spMkLst>
            <pc:docMk/>
            <pc:sldMk cId="0" sldId="302"/>
            <ac:spMk id="13" creationId="{00000000-0000-0000-0000-000000000000}"/>
          </ac:spMkLst>
        </pc:spChg>
        <pc:spChg chg="del">
          <ac:chgData name="Mahnhoon Lee" userId="7bb1de35-1092-4fdf-afeb-04d202f8d1ba" providerId="ADAL" clId="{E93E3130-1D9F-4C1C-942A-E08D2F78F97F}" dt="2022-09-12T16:09:03.849" v="909" actId="478"/>
          <ac:spMkLst>
            <pc:docMk/>
            <pc:sldMk cId="0" sldId="302"/>
            <ac:spMk id="15" creationId="{00000000-0000-0000-0000-000000000000}"/>
          </ac:spMkLst>
        </pc:spChg>
        <pc:spChg chg="mod">
          <ac:chgData name="Mahnhoon Lee" userId="7bb1de35-1092-4fdf-afeb-04d202f8d1ba" providerId="ADAL" clId="{E93E3130-1D9F-4C1C-942A-E08D2F78F97F}" dt="2022-09-07T17:43:51.006" v="168" actId="2711"/>
          <ac:spMkLst>
            <pc:docMk/>
            <pc:sldMk cId="0" sldId="302"/>
            <ac:spMk id="16" creationId="{00000000-0000-0000-0000-000000000000}"/>
          </ac:spMkLst>
        </pc:spChg>
      </pc:sldChg>
      <pc:sldChg chg="modSp mod">
        <pc:chgData name="Mahnhoon Lee" userId="7bb1de35-1092-4fdf-afeb-04d202f8d1ba" providerId="ADAL" clId="{E93E3130-1D9F-4C1C-942A-E08D2F78F97F}" dt="2022-09-09T19:40:53.753" v="550" actId="20577"/>
        <pc:sldMkLst>
          <pc:docMk/>
          <pc:sldMk cId="0" sldId="304"/>
        </pc:sldMkLst>
        <pc:spChg chg="mod">
          <ac:chgData name="Mahnhoon Lee" userId="7bb1de35-1092-4fdf-afeb-04d202f8d1ba" providerId="ADAL" clId="{E93E3130-1D9F-4C1C-942A-E08D2F78F97F}" dt="2022-09-09T19:40:53.753" v="550" actId="20577"/>
          <ac:spMkLst>
            <pc:docMk/>
            <pc:sldMk cId="0" sldId="304"/>
            <ac:spMk id="3" creationId="{00000000-0000-0000-0000-000000000000}"/>
          </ac:spMkLst>
        </pc:spChg>
      </pc:sldChg>
      <pc:sldChg chg="addSp modSp mod modAnim">
        <pc:chgData name="Mahnhoon Lee" userId="7bb1de35-1092-4fdf-afeb-04d202f8d1ba" providerId="ADAL" clId="{E93E3130-1D9F-4C1C-942A-E08D2F78F97F}" dt="2022-09-12T16:13:10.051" v="965" actId="27636"/>
        <pc:sldMkLst>
          <pc:docMk/>
          <pc:sldMk cId="0" sldId="305"/>
        </pc:sldMkLst>
        <pc:spChg chg="mod">
          <ac:chgData name="Mahnhoon Lee" userId="7bb1de35-1092-4fdf-afeb-04d202f8d1ba" providerId="ADAL" clId="{E93E3130-1D9F-4C1C-942A-E08D2F78F97F}" dt="2022-09-12T16:13:10.051" v="965" actId="27636"/>
          <ac:spMkLst>
            <pc:docMk/>
            <pc:sldMk cId="0" sldId="305"/>
            <ac:spMk id="3" creationId="{00000000-0000-0000-0000-000000000000}"/>
          </ac:spMkLst>
        </pc:spChg>
        <pc:spChg chg="add mod">
          <ac:chgData name="Mahnhoon Lee" userId="7bb1de35-1092-4fdf-afeb-04d202f8d1ba" providerId="ADAL" clId="{E93E3130-1D9F-4C1C-942A-E08D2F78F97F}" dt="2022-09-07T17:49:42.017" v="211" actId="14100"/>
          <ac:spMkLst>
            <pc:docMk/>
            <pc:sldMk cId="0" sldId="305"/>
            <ac:spMk id="4" creationId="{B07A101B-1DAE-74B0-5A71-A1CD83F5AC77}"/>
          </ac:spMkLst>
        </pc:spChg>
      </pc:sldChg>
      <pc:sldChg chg="modSp mod">
        <pc:chgData name="Mahnhoon Lee" userId="7bb1de35-1092-4fdf-afeb-04d202f8d1ba" providerId="ADAL" clId="{E93E3130-1D9F-4C1C-942A-E08D2F78F97F}" dt="2022-09-07T17:54:19.161" v="288" actId="207"/>
        <pc:sldMkLst>
          <pc:docMk/>
          <pc:sldMk cId="0" sldId="307"/>
        </pc:sldMkLst>
        <pc:spChg chg="mod">
          <ac:chgData name="Mahnhoon Lee" userId="7bb1de35-1092-4fdf-afeb-04d202f8d1ba" providerId="ADAL" clId="{E93E3130-1D9F-4C1C-942A-E08D2F78F97F}" dt="2022-09-07T17:54:19.161" v="288" actId="207"/>
          <ac:spMkLst>
            <pc:docMk/>
            <pc:sldMk cId="0" sldId="307"/>
            <ac:spMk id="3" creationId="{00000000-0000-0000-0000-000000000000}"/>
          </ac:spMkLst>
        </pc:spChg>
      </pc:sldChg>
      <pc:sldChg chg="modSp mod">
        <pc:chgData name="Mahnhoon Lee" userId="7bb1de35-1092-4fdf-afeb-04d202f8d1ba" providerId="ADAL" clId="{E93E3130-1D9F-4C1C-942A-E08D2F78F97F}" dt="2022-09-07T18:09:41.554" v="321" actId="113"/>
        <pc:sldMkLst>
          <pc:docMk/>
          <pc:sldMk cId="0" sldId="312"/>
        </pc:sldMkLst>
        <pc:spChg chg="mod">
          <ac:chgData name="Mahnhoon Lee" userId="7bb1de35-1092-4fdf-afeb-04d202f8d1ba" providerId="ADAL" clId="{E93E3130-1D9F-4C1C-942A-E08D2F78F97F}" dt="2022-09-07T18:09:41.554" v="321" actId="113"/>
          <ac:spMkLst>
            <pc:docMk/>
            <pc:sldMk cId="0" sldId="312"/>
            <ac:spMk id="3" creationId="{00000000-0000-0000-0000-000000000000}"/>
          </ac:spMkLst>
        </pc:spChg>
      </pc:sldChg>
      <pc:sldChg chg="modSp mod">
        <pc:chgData name="Mahnhoon Lee" userId="7bb1de35-1092-4fdf-afeb-04d202f8d1ba" providerId="ADAL" clId="{E93E3130-1D9F-4C1C-942A-E08D2F78F97F}" dt="2022-09-12T16:30:11.626" v="1055" actId="20577"/>
        <pc:sldMkLst>
          <pc:docMk/>
          <pc:sldMk cId="0" sldId="320"/>
        </pc:sldMkLst>
        <pc:spChg chg="mod">
          <ac:chgData name="Mahnhoon Lee" userId="7bb1de35-1092-4fdf-afeb-04d202f8d1ba" providerId="ADAL" clId="{E93E3130-1D9F-4C1C-942A-E08D2F78F97F}" dt="2022-09-12T16:30:11.626" v="1055" actId="20577"/>
          <ac:spMkLst>
            <pc:docMk/>
            <pc:sldMk cId="0" sldId="320"/>
            <ac:spMk id="3" creationId="{00000000-0000-0000-0000-000000000000}"/>
          </ac:spMkLst>
        </pc:spChg>
      </pc:sldChg>
      <pc:sldChg chg="mod modShow">
        <pc:chgData name="Mahnhoon Lee" userId="7bb1de35-1092-4fdf-afeb-04d202f8d1ba" providerId="ADAL" clId="{E93E3130-1D9F-4C1C-942A-E08D2F78F97F}" dt="2022-09-12T16:27:46.181" v="1045" actId="729"/>
        <pc:sldMkLst>
          <pc:docMk/>
          <pc:sldMk cId="1391445799" sldId="337"/>
        </pc:sldMkLst>
      </pc:sldChg>
      <pc:sldChg chg="mod modShow">
        <pc:chgData name="Mahnhoon Lee" userId="7bb1de35-1092-4fdf-afeb-04d202f8d1ba" providerId="ADAL" clId="{E93E3130-1D9F-4C1C-942A-E08D2F78F97F}" dt="2022-09-12T16:27:48.132" v="1046" actId="729"/>
        <pc:sldMkLst>
          <pc:docMk/>
          <pc:sldMk cId="85448924" sldId="347"/>
        </pc:sldMkLst>
      </pc:sldChg>
      <pc:sldChg chg="modSp mod">
        <pc:chgData name="Mahnhoon Lee" userId="7bb1de35-1092-4fdf-afeb-04d202f8d1ba" providerId="ADAL" clId="{E93E3130-1D9F-4C1C-942A-E08D2F78F97F}" dt="2022-09-07T17:52:46.491" v="266" actId="20577"/>
        <pc:sldMkLst>
          <pc:docMk/>
          <pc:sldMk cId="329275333" sldId="348"/>
        </pc:sldMkLst>
        <pc:spChg chg="mod">
          <ac:chgData name="Mahnhoon Lee" userId="7bb1de35-1092-4fdf-afeb-04d202f8d1ba" providerId="ADAL" clId="{E93E3130-1D9F-4C1C-942A-E08D2F78F97F}" dt="2022-09-07T17:52:46.491" v="266" actId="20577"/>
          <ac:spMkLst>
            <pc:docMk/>
            <pc:sldMk cId="329275333" sldId="348"/>
            <ac:spMk id="3" creationId="{00000000-0000-0000-0000-000000000000}"/>
          </ac:spMkLst>
        </pc:spChg>
      </pc:sldChg>
      <pc:sldChg chg="addSp">
        <pc:chgData name="Mahnhoon Lee" userId="7bb1de35-1092-4fdf-afeb-04d202f8d1ba" providerId="ADAL" clId="{E93E3130-1D9F-4C1C-942A-E08D2F78F97F}" dt="2022-09-07T17:30:37.970" v="0"/>
        <pc:sldMkLst>
          <pc:docMk/>
          <pc:sldMk cId="986101642" sldId="350"/>
        </pc:sldMkLst>
        <pc:picChg chg="add">
          <ac:chgData name="Mahnhoon Lee" userId="7bb1de35-1092-4fdf-afeb-04d202f8d1ba" providerId="ADAL" clId="{E93E3130-1D9F-4C1C-942A-E08D2F78F97F}" dt="2022-09-07T17:30:37.970" v="0"/>
          <ac:picMkLst>
            <pc:docMk/>
            <pc:sldMk cId="986101642" sldId="350"/>
            <ac:picMk id="1026" creationId="{AD01A10D-E54F-0976-8F49-B51E95568FCD}"/>
          </ac:picMkLst>
        </pc:picChg>
      </pc:sldChg>
      <pc:sldChg chg="modSp mod">
        <pc:chgData name="Mahnhoon Lee" userId="7bb1de35-1092-4fdf-afeb-04d202f8d1ba" providerId="ADAL" clId="{E93E3130-1D9F-4C1C-942A-E08D2F78F97F}" dt="2022-09-07T17:53:01.628" v="274" actId="313"/>
        <pc:sldMkLst>
          <pc:docMk/>
          <pc:sldMk cId="3057854960" sldId="354"/>
        </pc:sldMkLst>
        <pc:spChg chg="mod">
          <ac:chgData name="Mahnhoon Lee" userId="7bb1de35-1092-4fdf-afeb-04d202f8d1ba" providerId="ADAL" clId="{E93E3130-1D9F-4C1C-942A-E08D2F78F97F}" dt="2022-09-07T17:53:01.628" v="274" actId="313"/>
          <ac:spMkLst>
            <pc:docMk/>
            <pc:sldMk cId="3057854960" sldId="354"/>
            <ac:spMk id="3" creationId="{00000000-0000-0000-0000-000000000000}"/>
          </ac:spMkLst>
        </pc:spChg>
      </pc:sldChg>
      <pc:sldChg chg="modSp mod">
        <pc:chgData name="Mahnhoon Lee" userId="7bb1de35-1092-4fdf-afeb-04d202f8d1ba" providerId="ADAL" clId="{E93E3130-1D9F-4C1C-942A-E08D2F78F97F}" dt="2022-09-12T16:22:11.710" v="989" actId="207"/>
        <pc:sldMkLst>
          <pc:docMk/>
          <pc:sldMk cId="2386300986" sldId="355"/>
        </pc:sldMkLst>
        <pc:spChg chg="mod">
          <ac:chgData name="Mahnhoon Lee" userId="7bb1de35-1092-4fdf-afeb-04d202f8d1ba" providerId="ADAL" clId="{E93E3130-1D9F-4C1C-942A-E08D2F78F97F}" dt="2022-09-12T16:22:11.710" v="989" actId="207"/>
          <ac:spMkLst>
            <pc:docMk/>
            <pc:sldMk cId="2386300986" sldId="355"/>
            <ac:spMk id="3" creationId="{00000000-0000-0000-0000-000000000000}"/>
          </ac:spMkLst>
        </pc:spChg>
      </pc:sldChg>
      <pc:sldChg chg="modSp mod">
        <pc:chgData name="Mahnhoon Lee" userId="7bb1de35-1092-4fdf-afeb-04d202f8d1ba" providerId="ADAL" clId="{E93E3130-1D9F-4C1C-942A-E08D2F78F97F}" dt="2022-09-07T17:55:37.592" v="302" actId="6549"/>
        <pc:sldMkLst>
          <pc:docMk/>
          <pc:sldMk cId="60567138" sldId="357"/>
        </pc:sldMkLst>
        <pc:spChg chg="mod">
          <ac:chgData name="Mahnhoon Lee" userId="7bb1de35-1092-4fdf-afeb-04d202f8d1ba" providerId="ADAL" clId="{E93E3130-1D9F-4C1C-942A-E08D2F78F97F}" dt="2022-09-07T17:55:37.592" v="302" actId="6549"/>
          <ac:spMkLst>
            <pc:docMk/>
            <pc:sldMk cId="60567138" sldId="357"/>
            <ac:spMk id="3" creationId="{00000000-0000-0000-0000-000000000000}"/>
          </ac:spMkLst>
        </pc:spChg>
      </pc:sldChg>
      <pc:sldChg chg="modSp mod">
        <pc:chgData name="Mahnhoon Lee" userId="7bb1de35-1092-4fdf-afeb-04d202f8d1ba" providerId="ADAL" clId="{E93E3130-1D9F-4C1C-942A-E08D2F78F97F}" dt="2022-09-12T16:24:45.010" v="1016" actId="20577"/>
        <pc:sldMkLst>
          <pc:docMk/>
          <pc:sldMk cId="106744319" sldId="358"/>
        </pc:sldMkLst>
        <pc:spChg chg="mod">
          <ac:chgData name="Mahnhoon Lee" userId="7bb1de35-1092-4fdf-afeb-04d202f8d1ba" providerId="ADAL" clId="{E93E3130-1D9F-4C1C-942A-E08D2F78F97F}" dt="2022-09-12T16:24:45.010" v="1016" actId="20577"/>
          <ac:spMkLst>
            <pc:docMk/>
            <pc:sldMk cId="106744319" sldId="358"/>
            <ac:spMk id="3" creationId="{00000000-0000-0000-0000-000000000000}"/>
          </ac:spMkLst>
        </pc:spChg>
      </pc:sldChg>
      <pc:sldChg chg="modSp mod">
        <pc:chgData name="Mahnhoon Lee" userId="7bb1de35-1092-4fdf-afeb-04d202f8d1ba" providerId="ADAL" clId="{E93E3130-1D9F-4C1C-942A-E08D2F78F97F}" dt="2022-09-12T16:30:37.322" v="1056" actId="207"/>
        <pc:sldMkLst>
          <pc:docMk/>
          <pc:sldMk cId="3488791861" sldId="359"/>
        </pc:sldMkLst>
        <pc:spChg chg="mod">
          <ac:chgData name="Mahnhoon Lee" userId="7bb1de35-1092-4fdf-afeb-04d202f8d1ba" providerId="ADAL" clId="{E93E3130-1D9F-4C1C-942A-E08D2F78F97F}" dt="2022-09-12T16:30:37.322" v="1056" actId="207"/>
          <ac:spMkLst>
            <pc:docMk/>
            <pc:sldMk cId="3488791861" sldId="359"/>
            <ac:spMk id="3" creationId="{00000000-0000-0000-0000-000000000000}"/>
          </ac:spMkLst>
        </pc:spChg>
      </pc:sldChg>
      <pc:sldChg chg="modSp mod">
        <pc:chgData name="Mahnhoon Lee" userId="7bb1de35-1092-4fdf-afeb-04d202f8d1ba" providerId="ADAL" clId="{E93E3130-1D9F-4C1C-942A-E08D2F78F97F}" dt="2022-09-12T16:22:49.316" v="991" actId="20577"/>
        <pc:sldMkLst>
          <pc:docMk/>
          <pc:sldMk cId="1981690518" sldId="360"/>
        </pc:sldMkLst>
        <pc:spChg chg="mod">
          <ac:chgData name="Mahnhoon Lee" userId="7bb1de35-1092-4fdf-afeb-04d202f8d1ba" providerId="ADAL" clId="{E93E3130-1D9F-4C1C-942A-E08D2F78F97F}" dt="2022-09-12T16:22:49.316" v="991" actId="20577"/>
          <ac:spMkLst>
            <pc:docMk/>
            <pc:sldMk cId="1981690518" sldId="360"/>
            <ac:spMk id="3" creationId="{00000000-0000-0000-0000-000000000000}"/>
          </ac:spMkLst>
        </pc:spChg>
      </pc:sldChg>
      <pc:sldChg chg="modSp mod">
        <pc:chgData name="Mahnhoon Lee" userId="7bb1de35-1092-4fdf-afeb-04d202f8d1ba" providerId="ADAL" clId="{E93E3130-1D9F-4C1C-942A-E08D2F78F97F}" dt="2022-09-12T16:23:55.075" v="993" actId="20577"/>
        <pc:sldMkLst>
          <pc:docMk/>
          <pc:sldMk cId="1756616089" sldId="361"/>
        </pc:sldMkLst>
        <pc:spChg chg="mod">
          <ac:chgData name="Mahnhoon Lee" userId="7bb1de35-1092-4fdf-afeb-04d202f8d1ba" providerId="ADAL" clId="{E93E3130-1D9F-4C1C-942A-E08D2F78F97F}" dt="2022-09-12T16:23:55.075" v="993" actId="20577"/>
          <ac:spMkLst>
            <pc:docMk/>
            <pc:sldMk cId="1756616089" sldId="361"/>
            <ac:spMk id="3" creationId="{00000000-0000-0000-0000-000000000000}"/>
          </ac:spMkLst>
        </pc:spChg>
      </pc:sldChg>
      <pc:sldChg chg="modSp mod">
        <pc:chgData name="Mahnhoon Lee" userId="7bb1de35-1092-4fdf-afeb-04d202f8d1ba" providerId="ADAL" clId="{E93E3130-1D9F-4C1C-942A-E08D2F78F97F}" dt="2022-09-12T16:26:56.671" v="1044" actId="20577"/>
        <pc:sldMkLst>
          <pc:docMk/>
          <pc:sldMk cId="213572693" sldId="363"/>
        </pc:sldMkLst>
        <pc:spChg chg="mod">
          <ac:chgData name="Mahnhoon Lee" userId="7bb1de35-1092-4fdf-afeb-04d202f8d1ba" providerId="ADAL" clId="{E93E3130-1D9F-4C1C-942A-E08D2F78F97F}" dt="2022-09-12T16:26:56.671" v="1044" actId="20577"/>
          <ac:spMkLst>
            <pc:docMk/>
            <pc:sldMk cId="213572693" sldId="363"/>
            <ac:spMk id="3" creationId="{00000000-0000-0000-0000-000000000000}"/>
          </ac:spMkLst>
        </pc:spChg>
      </pc:sldChg>
      <pc:sldChg chg="addSp modSp mod">
        <pc:chgData name="Mahnhoon Lee" userId="7bb1de35-1092-4fdf-afeb-04d202f8d1ba" providerId="ADAL" clId="{E93E3130-1D9F-4C1C-942A-E08D2F78F97F}" dt="2022-09-09T19:33:46.254" v="520" actId="20577"/>
        <pc:sldMkLst>
          <pc:docMk/>
          <pc:sldMk cId="3778044482" sldId="364"/>
        </pc:sldMkLst>
        <pc:spChg chg="mod">
          <ac:chgData name="Mahnhoon Lee" userId="7bb1de35-1092-4fdf-afeb-04d202f8d1ba" providerId="ADAL" clId="{E93E3130-1D9F-4C1C-942A-E08D2F78F97F}" dt="2022-09-09T19:33:15.934" v="512" actId="20577"/>
          <ac:spMkLst>
            <pc:docMk/>
            <pc:sldMk cId="3778044482" sldId="364"/>
            <ac:spMk id="3" creationId="{00000000-0000-0000-0000-000000000000}"/>
          </ac:spMkLst>
        </pc:spChg>
        <pc:spChg chg="add mod">
          <ac:chgData name="Mahnhoon Lee" userId="7bb1de35-1092-4fdf-afeb-04d202f8d1ba" providerId="ADAL" clId="{E93E3130-1D9F-4C1C-942A-E08D2F78F97F}" dt="2022-09-09T19:33:46.254" v="520" actId="20577"/>
          <ac:spMkLst>
            <pc:docMk/>
            <pc:sldMk cId="3778044482" sldId="364"/>
            <ac:spMk id="4" creationId="{2CA3CEF8-C8DC-45EE-F057-386D9462E664}"/>
          </ac:spMkLst>
        </pc:spChg>
      </pc:sldChg>
      <pc:sldChg chg="modSp mod">
        <pc:chgData name="Mahnhoon Lee" userId="7bb1de35-1092-4fdf-afeb-04d202f8d1ba" providerId="ADAL" clId="{E93E3130-1D9F-4C1C-942A-E08D2F78F97F}" dt="2022-09-07T18:04:51.321" v="319" actId="20577"/>
        <pc:sldMkLst>
          <pc:docMk/>
          <pc:sldMk cId="1187990433" sldId="365"/>
        </pc:sldMkLst>
        <pc:graphicFrameChg chg="modGraphic">
          <ac:chgData name="Mahnhoon Lee" userId="7bb1de35-1092-4fdf-afeb-04d202f8d1ba" providerId="ADAL" clId="{E93E3130-1D9F-4C1C-942A-E08D2F78F97F}" dt="2022-09-07T18:04:51.321" v="319" actId="20577"/>
          <ac:graphicFrameMkLst>
            <pc:docMk/>
            <pc:sldMk cId="1187990433" sldId="365"/>
            <ac:graphicFrameMk id="4" creationId="{252074D3-4B5E-50C4-4CE3-1F2B645D274B}"/>
          </ac:graphicFrameMkLst>
        </pc:graphicFrameChg>
      </pc:sldChg>
      <pc:sldChg chg="modSp add mod">
        <pc:chgData name="Mahnhoon Lee" userId="7bb1de35-1092-4fdf-afeb-04d202f8d1ba" providerId="ADAL" clId="{E93E3130-1D9F-4C1C-942A-E08D2F78F97F}" dt="2022-09-12T16:01:30.052" v="729" actId="113"/>
        <pc:sldMkLst>
          <pc:docMk/>
          <pc:sldMk cId="3420305573" sldId="373"/>
        </pc:sldMkLst>
        <pc:spChg chg="mod">
          <ac:chgData name="Mahnhoon Lee" userId="7bb1de35-1092-4fdf-afeb-04d202f8d1ba" providerId="ADAL" clId="{E93E3130-1D9F-4C1C-942A-E08D2F78F97F}" dt="2022-09-12T16:01:30.052" v="729" actId="113"/>
          <ac:spMkLst>
            <pc:docMk/>
            <pc:sldMk cId="3420305573" sldId="373"/>
            <ac:spMk id="3" creationId="{00000000-0000-0000-0000-000000000000}"/>
          </ac:spMkLst>
        </pc:spChg>
      </pc:sldChg>
      <pc:sldChg chg="modSp add mod">
        <pc:chgData name="Mahnhoon Lee" userId="7bb1de35-1092-4fdf-afeb-04d202f8d1ba" providerId="ADAL" clId="{E93E3130-1D9F-4C1C-942A-E08D2F78F97F}" dt="2022-09-12T16:03:22.875" v="812" actId="5793"/>
        <pc:sldMkLst>
          <pc:docMk/>
          <pc:sldMk cId="836248055" sldId="374"/>
        </pc:sldMkLst>
        <pc:spChg chg="mod">
          <ac:chgData name="Mahnhoon Lee" userId="7bb1de35-1092-4fdf-afeb-04d202f8d1ba" providerId="ADAL" clId="{E93E3130-1D9F-4C1C-942A-E08D2F78F97F}" dt="2022-09-12T16:03:22.875" v="812" actId="5793"/>
          <ac:spMkLst>
            <pc:docMk/>
            <pc:sldMk cId="836248055" sldId="37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E9628C-E566-C847-9FFB-ECBFD01C2D49}" type="datetimeFigureOut">
              <a:rPr lang="en-US" smtClean="0"/>
              <a:pPr/>
              <a:t>9/12/2022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32FABF-C98F-294F-8E68-B12E1669D5AF}" type="slidenum">
              <a:rPr lang="en-US" smtClean="0"/>
              <a:pPr/>
              <a:t>‹#›</a:t>
            </a:fld>
            <a:endParaRPr lang="en-US"/>
          </a:p>
        </p:txBody>
      </p:sp>
    </p:spTree>
    <p:extLst>
      <p:ext uri="{BB962C8B-B14F-4D97-AF65-F5344CB8AC3E}">
        <p14:creationId xmlns:p14="http://schemas.microsoft.com/office/powerpoint/2010/main" val="130412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846B3-35DA-9749-BEE5-DED67FE47B1D}" type="datetimeFigureOut">
              <a:rPr lang="en-US" smtClean="0"/>
              <a:pPr/>
              <a:t>9/12/2022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B2BD8-746B-9F48-B7E9-74D6E69A6B1F}" type="slidenum">
              <a:rPr lang="en-US" smtClean="0"/>
              <a:pPr/>
              <a:t>‹#›</a:t>
            </a:fld>
            <a:endParaRPr lang="en-US"/>
          </a:p>
        </p:txBody>
      </p:sp>
    </p:spTree>
    <p:extLst>
      <p:ext uri="{BB962C8B-B14F-4D97-AF65-F5344CB8AC3E}">
        <p14:creationId xmlns:p14="http://schemas.microsoft.com/office/powerpoint/2010/main" val="3526551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ww.webopedia.com/TERM/D/database.html" TargetMode="External"/><Relationship Id="rId3" Type="http://schemas.openxmlformats.org/officeDocument/2006/relationships/hyperlink" Target="http://www.webopedia.com/TERM/P/programming_language.html" TargetMode="External"/><Relationship Id="rId7" Type="http://schemas.openxmlformats.org/officeDocument/2006/relationships/hyperlink" Target="http://www.webopedia.com/TERM/A/access.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webopedia.com/TERM/F/fourth_generation_language.html" TargetMode="External"/><Relationship Id="rId5" Type="http://schemas.openxmlformats.org/officeDocument/2006/relationships/hyperlink" Target="http://www.webopedia.com/TERM/H/high_level_language.html" TargetMode="External"/><Relationship Id="rId4" Type="http://schemas.openxmlformats.org/officeDocument/2006/relationships/hyperlink" Target="http://www.webopedia.com/TERM/L/languag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a:t>
            </a:fld>
            <a:endParaRPr lang="en-US"/>
          </a:p>
        </p:txBody>
      </p:sp>
    </p:spTree>
    <p:extLst>
      <p:ext uri="{BB962C8B-B14F-4D97-AF65-F5344CB8AC3E}">
        <p14:creationId xmlns:p14="http://schemas.microsoft.com/office/powerpoint/2010/main" val="367635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10</a:t>
            </a:fld>
            <a:endParaRPr lang="en-US"/>
          </a:p>
        </p:txBody>
      </p:sp>
    </p:spTree>
    <p:extLst>
      <p:ext uri="{BB962C8B-B14F-4D97-AF65-F5344CB8AC3E}">
        <p14:creationId xmlns:p14="http://schemas.microsoft.com/office/powerpoint/2010/main" val="336635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11</a:t>
            </a:fld>
            <a:endParaRPr lang="en-US"/>
          </a:p>
        </p:txBody>
      </p:sp>
    </p:spTree>
    <p:extLst>
      <p:ext uri="{BB962C8B-B14F-4D97-AF65-F5344CB8AC3E}">
        <p14:creationId xmlns:p14="http://schemas.microsoft.com/office/powerpoint/2010/main" val="349628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12</a:t>
            </a:fld>
            <a:endParaRPr lang="en-US"/>
          </a:p>
        </p:txBody>
      </p:sp>
    </p:spTree>
    <p:extLst>
      <p:ext uri="{BB962C8B-B14F-4D97-AF65-F5344CB8AC3E}">
        <p14:creationId xmlns:p14="http://schemas.microsoft.com/office/powerpoint/2010/main" val="159199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13</a:t>
            </a:fld>
            <a:endParaRPr lang="en-US"/>
          </a:p>
        </p:txBody>
      </p:sp>
    </p:spTree>
    <p:extLst>
      <p:ext uri="{BB962C8B-B14F-4D97-AF65-F5344CB8AC3E}">
        <p14:creationId xmlns:p14="http://schemas.microsoft.com/office/powerpoint/2010/main" val="1055921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14</a:t>
            </a:fld>
            <a:endParaRPr lang="en-US"/>
          </a:p>
        </p:txBody>
      </p:sp>
    </p:spTree>
    <p:extLst>
      <p:ext uri="{BB962C8B-B14F-4D97-AF65-F5344CB8AC3E}">
        <p14:creationId xmlns:p14="http://schemas.microsoft.com/office/powerpoint/2010/main" val="292526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15</a:t>
            </a:fld>
            <a:endParaRPr lang="en-US"/>
          </a:p>
        </p:txBody>
      </p:sp>
    </p:spTree>
    <p:extLst>
      <p:ext uri="{BB962C8B-B14F-4D97-AF65-F5344CB8AC3E}">
        <p14:creationId xmlns:p14="http://schemas.microsoft.com/office/powerpoint/2010/main" val="2690128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16</a:t>
            </a:fld>
            <a:endParaRPr lang="en-US"/>
          </a:p>
        </p:txBody>
      </p:sp>
    </p:spTree>
    <p:extLst>
      <p:ext uri="{BB962C8B-B14F-4D97-AF65-F5344CB8AC3E}">
        <p14:creationId xmlns:p14="http://schemas.microsoft.com/office/powerpoint/2010/main" val="3316706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17</a:t>
            </a:fld>
            <a:endParaRPr lang="en-US"/>
          </a:p>
        </p:txBody>
      </p:sp>
    </p:spTree>
    <p:extLst>
      <p:ext uri="{BB962C8B-B14F-4D97-AF65-F5344CB8AC3E}">
        <p14:creationId xmlns:p14="http://schemas.microsoft.com/office/powerpoint/2010/main" val="1025225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18</a:t>
            </a:fld>
            <a:endParaRPr lang="en-US"/>
          </a:p>
        </p:txBody>
      </p:sp>
    </p:spTree>
    <p:extLst>
      <p:ext uri="{BB962C8B-B14F-4D97-AF65-F5344CB8AC3E}">
        <p14:creationId xmlns:p14="http://schemas.microsoft.com/office/powerpoint/2010/main" val="3424587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19</a:t>
            </a:fld>
            <a:endParaRPr lang="en-US"/>
          </a:p>
        </p:txBody>
      </p:sp>
    </p:spTree>
    <p:extLst>
      <p:ext uri="{BB962C8B-B14F-4D97-AF65-F5344CB8AC3E}">
        <p14:creationId xmlns:p14="http://schemas.microsoft.com/office/powerpoint/2010/main" val="21837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2</a:t>
            </a:fld>
            <a:endParaRPr lang="en-US"/>
          </a:p>
        </p:txBody>
      </p:sp>
    </p:spTree>
    <p:extLst>
      <p:ext uri="{BB962C8B-B14F-4D97-AF65-F5344CB8AC3E}">
        <p14:creationId xmlns:p14="http://schemas.microsoft.com/office/powerpoint/2010/main" val="1785333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20</a:t>
            </a:fld>
            <a:endParaRPr lang="en-US"/>
          </a:p>
        </p:txBody>
      </p:sp>
    </p:spTree>
    <p:extLst>
      <p:ext uri="{BB962C8B-B14F-4D97-AF65-F5344CB8AC3E}">
        <p14:creationId xmlns:p14="http://schemas.microsoft.com/office/powerpoint/2010/main" val="510154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21</a:t>
            </a:fld>
            <a:endParaRPr lang="en-US"/>
          </a:p>
        </p:txBody>
      </p:sp>
    </p:spTree>
    <p:extLst>
      <p:ext uri="{BB962C8B-B14F-4D97-AF65-F5344CB8AC3E}">
        <p14:creationId xmlns:p14="http://schemas.microsoft.com/office/powerpoint/2010/main" val="1375101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22</a:t>
            </a:fld>
            <a:endParaRPr lang="en-US"/>
          </a:p>
        </p:txBody>
      </p:sp>
    </p:spTree>
    <p:extLst>
      <p:ext uri="{BB962C8B-B14F-4D97-AF65-F5344CB8AC3E}">
        <p14:creationId xmlns:p14="http://schemas.microsoft.com/office/powerpoint/2010/main" val="206295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23</a:t>
            </a:fld>
            <a:endParaRPr lang="en-US"/>
          </a:p>
        </p:txBody>
      </p:sp>
    </p:spTree>
    <p:extLst>
      <p:ext uri="{BB962C8B-B14F-4D97-AF65-F5344CB8AC3E}">
        <p14:creationId xmlns:p14="http://schemas.microsoft.com/office/powerpoint/2010/main" val="3025511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24</a:t>
            </a:fld>
            <a:endParaRPr lang="en-US"/>
          </a:p>
        </p:txBody>
      </p:sp>
    </p:spTree>
    <p:extLst>
      <p:ext uri="{BB962C8B-B14F-4D97-AF65-F5344CB8AC3E}">
        <p14:creationId xmlns:p14="http://schemas.microsoft.com/office/powerpoint/2010/main" val="1911461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25</a:t>
            </a:fld>
            <a:endParaRPr lang="en-US"/>
          </a:p>
        </p:txBody>
      </p:sp>
    </p:spTree>
    <p:extLst>
      <p:ext uri="{BB962C8B-B14F-4D97-AF65-F5344CB8AC3E}">
        <p14:creationId xmlns:p14="http://schemas.microsoft.com/office/powerpoint/2010/main" val="3314578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26</a:t>
            </a:fld>
            <a:endParaRPr lang="en-US"/>
          </a:p>
        </p:txBody>
      </p:sp>
    </p:spTree>
    <p:extLst>
      <p:ext uri="{BB962C8B-B14F-4D97-AF65-F5344CB8AC3E}">
        <p14:creationId xmlns:p14="http://schemas.microsoft.com/office/powerpoint/2010/main" val="2756270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27</a:t>
            </a:fld>
            <a:endParaRPr lang="en-US"/>
          </a:p>
        </p:txBody>
      </p:sp>
    </p:spTree>
    <p:extLst>
      <p:ext uri="{BB962C8B-B14F-4D97-AF65-F5344CB8AC3E}">
        <p14:creationId xmlns:p14="http://schemas.microsoft.com/office/powerpoint/2010/main" val="2352481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28</a:t>
            </a:fld>
            <a:endParaRPr lang="en-US"/>
          </a:p>
        </p:txBody>
      </p:sp>
    </p:spTree>
    <p:extLst>
      <p:ext uri="{BB962C8B-B14F-4D97-AF65-F5344CB8AC3E}">
        <p14:creationId xmlns:p14="http://schemas.microsoft.com/office/powerpoint/2010/main" val="3016715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fourth-generation</a:t>
            </a:r>
            <a:r>
              <a:rPr lang="en-CA" baseline="0" dirty="0"/>
              <a:t> language: </a:t>
            </a:r>
            <a:r>
              <a:rPr lang="en-CA" sz="1200" b="0" i="0" kern="1200" dirty="0">
                <a:solidFill>
                  <a:schemeClr val="tx1"/>
                </a:solidFill>
                <a:effectLst/>
                <a:latin typeface="+mn-lt"/>
                <a:ea typeface="+mn-ea"/>
                <a:cs typeface="+mn-cs"/>
              </a:rPr>
              <a:t>Often abbreviated </a:t>
            </a:r>
            <a:r>
              <a:rPr lang="en-CA" sz="1200" b="0" i="1" kern="1200" dirty="0">
                <a:solidFill>
                  <a:schemeClr val="tx1"/>
                </a:solidFill>
                <a:effectLst/>
                <a:latin typeface="+mn-lt"/>
                <a:ea typeface="+mn-ea"/>
                <a:cs typeface="+mn-cs"/>
              </a:rPr>
              <a:t>4GL,</a:t>
            </a:r>
            <a:r>
              <a:rPr lang="en-CA" sz="1200" b="0" i="0" kern="1200" dirty="0">
                <a:solidFill>
                  <a:schemeClr val="tx1"/>
                </a:solidFill>
                <a:effectLst/>
                <a:latin typeface="+mn-lt"/>
                <a:ea typeface="+mn-ea"/>
                <a:cs typeface="+mn-cs"/>
              </a:rPr>
              <a:t> fourth-generation languages are </a:t>
            </a:r>
            <a:r>
              <a:rPr lang="en-CA" sz="1200" b="0" i="0" u="none" strike="noStrike" kern="1200" dirty="0">
                <a:solidFill>
                  <a:schemeClr val="tx1"/>
                </a:solidFill>
                <a:effectLst/>
                <a:latin typeface="+mn-lt"/>
                <a:ea typeface="+mn-ea"/>
                <a:cs typeface="+mn-cs"/>
                <a:hlinkClick r:id="rId3"/>
              </a:rPr>
              <a:t>programming languages</a:t>
            </a:r>
            <a:r>
              <a:rPr lang="en-CA" sz="1200" b="0" i="0" kern="1200" dirty="0">
                <a:solidFill>
                  <a:schemeClr val="tx1"/>
                </a:solidFill>
                <a:effectLst/>
                <a:latin typeface="+mn-lt"/>
                <a:ea typeface="+mn-ea"/>
                <a:cs typeface="+mn-cs"/>
              </a:rPr>
              <a:t> closer to human </a:t>
            </a:r>
            <a:r>
              <a:rPr lang="en-CA" sz="1200" b="0" i="0" u="none" strike="noStrike" kern="1200" dirty="0">
                <a:solidFill>
                  <a:schemeClr val="tx1"/>
                </a:solidFill>
                <a:effectLst/>
                <a:latin typeface="+mn-lt"/>
                <a:ea typeface="+mn-ea"/>
                <a:cs typeface="+mn-cs"/>
                <a:hlinkClick r:id="rId4"/>
              </a:rPr>
              <a:t>languages</a:t>
            </a:r>
            <a:r>
              <a:rPr lang="en-CA" sz="1200" b="0" i="0" kern="1200" dirty="0">
                <a:solidFill>
                  <a:schemeClr val="tx1"/>
                </a:solidFill>
                <a:effectLst/>
                <a:latin typeface="+mn-lt"/>
                <a:ea typeface="+mn-ea"/>
                <a:cs typeface="+mn-cs"/>
              </a:rPr>
              <a:t> than typical </a:t>
            </a:r>
            <a:r>
              <a:rPr lang="en-CA" sz="1200" b="0" i="0" u="none" strike="noStrike" kern="1200" dirty="0">
                <a:solidFill>
                  <a:schemeClr val="tx1"/>
                </a:solidFill>
                <a:effectLst/>
                <a:latin typeface="+mn-lt"/>
                <a:ea typeface="+mn-ea"/>
                <a:cs typeface="+mn-cs"/>
                <a:hlinkClick r:id="rId5"/>
              </a:rPr>
              <a:t>high-level programming languages</a:t>
            </a:r>
            <a:r>
              <a:rPr lang="en-CA" sz="1200" b="0" i="0" kern="1200" dirty="0">
                <a:solidFill>
                  <a:schemeClr val="tx1"/>
                </a:solidFill>
                <a:effectLst/>
                <a:latin typeface="+mn-lt"/>
                <a:ea typeface="+mn-ea"/>
                <a:cs typeface="+mn-cs"/>
              </a:rPr>
              <a:t>. Most </a:t>
            </a:r>
            <a:r>
              <a:rPr lang="en-CA" sz="1200" b="0" i="0" u="none" strike="noStrike" kern="1200" dirty="0">
                <a:solidFill>
                  <a:schemeClr val="tx1"/>
                </a:solidFill>
                <a:effectLst/>
                <a:latin typeface="+mn-lt"/>
                <a:ea typeface="+mn-ea"/>
                <a:cs typeface="+mn-cs"/>
                <a:hlinkClick r:id="rId6"/>
              </a:rPr>
              <a:t>4GLs</a:t>
            </a:r>
            <a:r>
              <a:rPr lang="en-CA" sz="1200" b="0" i="0" kern="1200" dirty="0">
                <a:solidFill>
                  <a:schemeClr val="tx1"/>
                </a:solidFill>
                <a:effectLst/>
                <a:latin typeface="+mn-lt"/>
                <a:ea typeface="+mn-ea"/>
                <a:cs typeface="+mn-cs"/>
              </a:rPr>
              <a:t> are used to </a:t>
            </a:r>
            <a:r>
              <a:rPr lang="en-CA" sz="1200" b="0" i="0" u="none" strike="noStrike" kern="1200" dirty="0">
                <a:solidFill>
                  <a:schemeClr val="tx1"/>
                </a:solidFill>
                <a:effectLst/>
                <a:latin typeface="+mn-lt"/>
                <a:ea typeface="+mn-ea"/>
                <a:cs typeface="+mn-cs"/>
                <a:hlinkClick r:id="rId7"/>
              </a:rPr>
              <a:t>access</a:t>
            </a:r>
            <a:r>
              <a:rPr lang="en-CA" sz="1200" b="0"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hlinkClick r:id="rId8"/>
              </a:rPr>
              <a:t>databases</a:t>
            </a:r>
            <a:r>
              <a:rPr lang="en-CA" sz="1200" b="0" i="0" kern="1200" dirty="0">
                <a:solidFill>
                  <a:schemeClr val="tx1"/>
                </a:solidFill>
                <a:effectLst/>
                <a:latin typeface="+mn-lt"/>
                <a:ea typeface="+mn-ea"/>
                <a:cs typeface="+mn-cs"/>
              </a:rPr>
              <a:t>. </a:t>
            </a:r>
          </a:p>
          <a:p>
            <a:r>
              <a:rPr lang="en-CA" sz="1200" b="0" i="0" kern="1200" dirty="0">
                <a:solidFill>
                  <a:schemeClr val="tx1"/>
                </a:solidFill>
                <a:effectLst/>
                <a:latin typeface="+mn-lt"/>
                <a:ea typeface="+mn-ea"/>
                <a:cs typeface="+mn-cs"/>
              </a:rPr>
              <a:t>A fourth generation (programming) language (4GL) is a grouping of programming languages that attempt to get closer than 3GLs to human language, form of thinking and conceptualization. </a:t>
            </a:r>
            <a:br>
              <a:rPr lang="en-CA" dirty="0"/>
            </a:br>
            <a:br>
              <a:rPr lang="en-CA" dirty="0"/>
            </a:br>
            <a:r>
              <a:rPr lang="en-CA" sz="1200" b="0" i="0" kern="1200" dirty="0">
                <a:solidFill>
                  <a:schemeClr val="tx1"/>
                </a:solidFill>
                <a:effectLst/>
                <a:latin typeface="+mn-lt"/>
                <a:ea typeface="+mn-ea"/>
                <a:cs typeface="+mn-cs"/>
              </a:rPr>
              <a:t>4GLs are designed to reduce the overall time, effort and cost of software development. The main domains and families of 4GLs are: database queries, report generators, data manipulation, analysis and reporting, screen painters and generators, GUI creators, mathematical optimization, web development and general purpose languages.</a:t>
            </a:r>
            <a:br>
              <a:rPr lang="en-CA" dirty="0"/>
            </a:br>
            <a:br>
              <a:rPr lang="en-CA" dirty="0"/>
            </a:br>
            <a:r>
              <a:rPr lang="en-CA" sz="1200" b="0" i="0" kern="1200" dirty="0">
                <a:solidFill>
                  <a:schemeClr val="tx1"/>
                </a:solidFill>
                <a:effectLst/>
                <a:latin typeface="+mn-lt"/>
                <a:ea typeface="+mn-ea"/>
                <a:cs typeface="+mn-cs"/>
              </a:rPr>
              <a:t>Also known as a 4th generation language, a domain specific language, or a high productivity language.</a:t>
            </a:r>
          </a:p>
          <a:p>
            <a:endParaRPr lang="en-CA"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 </a:t>
            </a:r>
            <a:r>
              <a:rPr lang="en-US" sz="1200" b="1" i="0" kern="1200" dirty="0">
                <a:solidFill>
                  <a:schemeClr val="tx1"/>
                </a:solidFill>
                <a:effectLst/>
                <a:latin typeface="+mn-lt"/>
                <a:ea typeface="+mn-ea"/>
                <a:cs typeface="+mn-cs"/>
              </a:rPr>
              <a:t>examples of 4GL</a:t>
            </a:r>
            <a:r>
              <a:rPr lang="en-US" sz="1200" b="0" i="0" kern="1200" dirty="0">
                <a:solidFill>
                  <a:schemeClr val="tx1"/>
                </a:solidFill>
                <a:effectLst/>
                <a:latin typeface="+mn-lt"/>
                <a:ea typeface="+mn-ea"/>
                <a:cs typeface="+mn-cs"/>
              </a:rPr>
              <a:t> are: database query language </a:t>
            </a:r>
            <a:r>
              <a:rPr lang="en-US" sz="1200" b="0" i="0" kern="1200" dirty="0" err="1">
                <a:solidFill>
                  <a:schemeClr val="tx1"/>
                </a:solidFill>
                <a:effectLst/>
                <a:latin typeface="+mn-lt"/>
                <a:ea typeface="+mn-ea"/>
                <a:cs typeface="+mn-cs"/>
              </a:rPr>
              <a:t>e.g.SQL</a:t>
            </a:r>
            <a:r>
              <a:rPr lang="en-US" sz="1200" b="0" i="0" kern="1200" dirty="0">
                <a:solidFill>
                  <a:schemeClr val="tx1"/>
                </a:solidFill>
                <a:effectLst/>
                <a:latin typeface="+mn-lt"/>
                <a:ea typeface="+mn-ea"/>
                <a:cs typeface="+mn-cs"/>
              </a:rPr>
              <a:t>; Focus, </a:t>
            </a:r>
            <a:r>
              <a:rPr lang="en-US" sz="1200" b="0" i="0" kern="1200" dirty="0" err="1">
                <a:solidFill>
                  <a:schemeClr val="tx1"/>
                </a:solidFill>
                <a:effectLst/>
                <a:latin typeface="+mn-lt"/>
                <a:ea typeface="+mn-ea"/>
                <a:cs typeface="+mn-cs"/>
              </a:rPr>
              <a:t>Metafont</a:t>
            </a:r>
            <a:r>
              <a:rPr lang="en-US" sz="1200" b="0" i="0" kern="1200" dirty="0">
                <a:solidFill>
                  <a:schemeClr val="tx1"/>
                </a:solidFill>
                <a:effectLst/>
                <a:latin typeface="+mn-lt"/>
                <a:ea typeface="+mn-ea"/>
                <a:cs typeface="+mn-cs"/>
              </a:rPr>
              <a:t>, PostScript, S, IDL-PV, WAVE, Gauss, Mathematica, and data-stream languages such as AVS, APE, Iris Explorer</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29</a:t>
            </a:fld>
            <a:endParaRPr lang="en-US"/>
          </a:p>
        </p:txBody>
      </p:sp>
    </p:spTree>
    <p:extLst>
      <p:ext uri="{BB962C8B-B14F-4D97-AF65-F5344CB8AC3E}">
        <p14:creationId xmlns:p14="http://schemas.microsoft.com/office/powerpoint/2010/main" val="57093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a:t>
            </a:fld>
            <a:endParaRPr lang="en-US"/>
          </a:p>
        </p:txBody>
      </p:sp>
    </p:spTree>
    <p:extLst>
      <p:ext uri="{BB962C8B-B14F-4D97-AF65-F5344CB8AC3E}">
        <p14:creationId xmlns:p14="http://schemas.microsoft.com/office/powerpoint/2010/main" val="363918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30</a:t>
            </a:fld>
            <a:endParaRPr lang="en-US"/>
          </a:p>
        </p:txBody>
      </p:sp>
    </p:spTree>
    <p:extLst>
      <p:ext uri="{BB962C8B-B14F-4D97-AF65-F5344CB8AC3E}">
        <p14:creationId xmlns:p14="http://schemas.microsoft.com/office/powerpoint/2010/main" val="558474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31</a:t>
            </a:fld>
            <a:endParaRPr lang="en-US"/>
          </a:p>
        </p:txBody>
      </p:sp>
    </p:spTree>
    <p:extLst>
      <p:ext uri="{BB962C8B-B14F-4D97-AF65-F5344CB8AC3E}">
        <p14:creationId xmlns:p14="http://schemas.microsoft.com/office/powerpoint/2010/main" val="1976744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32</a:t>
            </a:fld>
            <a:endParaRPr lang="en-US"/>
          </a:p>
        </p:txBody>
      </p:sp>
    </p:spTree>
    <p:extLst>
      <p:ext uri="{BB962C8B-B14F-4D97-AF65-F5344CB8AC3E}">
        <p14:creationId xmlns:p14="http://schemas.microsoft.com/office/powerpoint/2010/main" val="3552069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http://www.coderanch.com/t/394556/java/java/Java-Interpreter-Compiler</a:t>
            </a:r>
          </a:p>
          <a:p>
            <a:r>
              <a:rPr lang="en-CA" sz="1200" b="0" i="0" kern="1200" dirty="0">
                <a:solidFill>
                  <a:schemeClr val="tx1"/>
                </a:solidFill>
                <a:effectLst/>
                <a:latin typeface="+mn-lt"/>
                <a:ea typeface="+mn-ea"/>
                <a:cs typeface="+mn-cs"/>
              </a:rPr>
              <a:t>The entire process would be something like this:</a:t>
            </a:r>
            <a:br>
              <a:rPr lang="en-CA" dirty="0"/>
            </a:br>
            <a:r>
              <a:rPr lang="en-CA" sz="1200" b="0" i="0" kern="1200" dirty="0">
                <a:solidFill>
                  <a:schemeClr val="tx1"/>
                </a:solidFill>
                <a:effectLst/>
                <a:latin typeface="+mn-lt"/>
                <a:ea typeface="+mn-ea"/>
                <a:cs typeface="+mn-cs"/>
              </a:rPr>
              <a:t>you write your code and save it as a .java file.</a:t>
            </a:r>
            <a:br>
              <a:rPr lang="en-CA" dirty="0"/>
            </a:br>
            <a:r>
              <a:rPr lang="en-CA" sz="1200" b="0" i="0" kern="1200" dirty="0">
                <a:solidFill>
                  <a:schemeClr val="tx1"/>
                </a:solidFill>
                <a:effectLst/>
                <a:latin typeface="+mn-lt"/>
                <a:ea typeface="+mn-ea"/>
                <a:cs typeface="+mn-cs"/>
              </a:rPr>
              <a:t>The compiler takes your .java file and compiles it into a .class file (the .class file contains Java byte code).</a:t>
            </a:r>
            <a:br>
              <a:rPr lang="en-CA" dirty="0"/>
            </a:br>
            <a:r>
              <a:rPr lang="en-CA" sz="1200" b="0" i="0" kern="1200" dirty="0">
                <a:solidFill>
                  <a:schemeClr val="tx1"/>
                </a:solidFill>
                <a:effectLst/>
                <a:latin typeface="+mn-lt"/>
                <a:ea typeface="+mn-ea"/>
                <a:cs typeface="+mn-cs"/>
              </a:rPr>
              <a:t>The interpreter comes in when your program is run. The JVM (or interpreter) takes your .class file and interprets it. Keep in mind that more and more frequently as JIT becomes more prevalent it is code is not just interpreted anymore it is actually compiled at run time into native machine code. Each platform has a JVM written specifically for it so </a:t>
            </a:r>
            <a:r>
              <a:rPr lang="en-CA" sz="1200" b="0" i="0" kern="1200" dirty="0" err="1">
                <a:solidFill>
                  <a:schemeClr val="tx1"/>
                </a:solidFill>
                <a:effectLst/>
                <a:latin typeface="+mn-lt"/>
                <a:ea typeface="+mn-ea"/>
                <a:cs typeface="+mn-cs"/>
              </a:rPr>
              <a:t>thatt</a:t>
            </a:r>
            <a:r>
              <a:rPr lang="en-CA" sz="1200" b="0" i="0" kern="1200" dirty="0">
                <a:solidFill>
                  <a:schemeClr val="tx1"/>
                </a:solidFill>
                <a:effectLst/>
                <a:latin typeface="+mn-lt"/>
                <a:ea typeface="+mn-ea"/>
                <a:cs typeface="+mn-cs"/>
              </a:rPr>
              <a:t> he JVM for say a Macintosh knows exactly how to interpret the byte codes produced by the compiler (the .class file) and make them work on a mac, same for a Windows JVM.</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33</a:t>
            </a:fld>
            <a:endParaRPr lang="en-US"/>
          </a:p>
        </p:txBody>
      </p:sp>
    </p:spTree>
    <p:extLst>
      <p:ext uri="{BB962C8B-B14F-4D97-AF65-F5344CB8AC3E}">
        <p14:creationId xmlns:p14="http://schemas.microsoft.com/office/powerpoint/2010/main" val="3774788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1200" b="1" i="0" kern="1200" dirty="0">
                <a:solidFill>
                  <a:schemeClr val="tx1"/>
                </a:solidFill>
                <a:effectLst/>
                <a:latin typeface="+mn-lt"/>
                <a:ea typeface="+mn-ea"/>
                <a:cs typeface="+mn-cs"/>
              </a:rPr>
              <a:t>Compiled vs Interpreted</a:t>
            </a:r>
          </a:p>
          <a:p>
            <a:r>
              <a:rPr lang="en-CA" sz="1200" b="0" i="1" kern="1200" dirty="0">
                <a:solidFill>
                  <a:schemeClr val="tx1"/>
                </a:solidFill>
                <a:effectLst/>
                <a:latin typeface="+mn-lt"/>
                <a:ea typeface="+mn-ea"/>
                <a:cs typeface="+mn-cs"/>
              </a:rPr>
              <a:t>This document was written by CS 290W TA Joshua Kay and was last modified 02/23/1999 07:54:35</a:t>
            </a:r>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We want a language that can run on any machine, that the machine </a:t>
            </a:r>
            <a:r>
              <a:rPr lang="en-CA" sz="1200" b="0" i="0" kern="1200" dirty="0" err="1">
                <a:solidFill>
                  <a:schemeClr val="tx1"/>
                </a:solidFill>
                <a:effectLst/>
                <a:latin typeface="+mn-lt"/>
                <a:ea typeface="+mn-ea"/>
                <a:cs typeface="+mn-cs"/>
              </a:rPr>
              <a:t>interprets."Interpreted</a:t>
            </a:r>
            <a:r>
              <a:rPr lang="en-CA" sz="1200" b="0" i="0" kern="1200" dirty="0">
                <a:solidFill>
                  <a:schemeClr val="tx1"/>
                </a:solidFill>
                <a:effectLst/>
                <a:latin typeface="+mn-lt"/>
                <a:ea typeface="+mn-ea"/>
                <a:cs typeface="+mn-cs"/>
              </a:rPr>
              <a:t>" means that the computer looks at the language, and then turns it into native machine language.</a:t>
            </a:r>
          </a:p>
          <a:p>
            <a:r>
              <a:rPr lang="en-CA" sz="1200" b="0" i="0" kern="1200" dirty="0">
                <a:solidFill>
                  <a:schemeClr val="tx1"/>
                </a:solidFill>
                <a:effectLst/>
                <a:latin typeface="+mn-lt"/>
                <a:ea typeface="+mn-ea"/>
                <a:cs typeface="+mn-cs"/>
              </a:rPr>
              <a:t>Interpreted versus compiled</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-Interpretation happens at runtime, compiling happens when the writing of the program is finished.</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-Interpreted languages can run across platforms, compiled languages are native to one computer</a:t>
            </a:r>
            <a:br>
              <a:rPr lang="en-CA" sz="1200" b="0" i="0" kern="1200" dirty="0">
                <a:solidFill>
                  <a:schemeClr val="tx1"/>
                </a:solidFill>
                <a:effectLst/>
                <a:latin typeface="+mn-lt"/>
                <a:ea typeface="+mn-ea"/>
                <a:cs typeface="+mn-cs"/>
              </a:rPr>
            </a:br>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But Java is compiled, too. What's going on?</a:t>
            </a:r>
          </a:p>
          <a:p>
            <a:r>
              <a:rPr lang="en-CA" sz="1200" b="0" i="0" kern="1200" dirty="0">
                <a:solidFill>
                  <a:schemeClr val="tx1"/>
                </a:solidFill>
                <a:effectLst/>
                <a:latin typeface="+mn-lt"/>
                <a:ea typeface="+mn-ea"/>
                <a:cs typeface="+mn-cs"/>
              </a:rPr>
              <a:t>Java is both compiled AND interpreted. What does this mean?</a:t>
            </a:r>
          </a:p>
          <a:p>
            <a:r>
              <a:rPr lang="en-CA" sz="1200" b="0" i="0" kern="1200" dirty="0">
                <a:solidFill>
                  <a:schemeClr val="tx1"/>
                </a:solidFill>
                <a:effectLst/>
                <a:latin typeface="+mn-lt"/>
                <a:ea typeface="+mn-ea"/>
                <a:cs typeface="+mn-cs"/>
              </a:rPr>
              <a:t>Java doesn't actually run on a PC or a Sun or a Mac. Java runs on the Java Virtual Machine (JVM)</a:t>
            </a:r>
          </a:p>
          <a:p>
            <a:r>
              <a:rPr lang="en-CA" sz="1200" b="0" i="0" kern="1200" dirty="0">
                <a:solidFill>
                  <a:schemeClr val="tx1"/>
                </a:solidFill>
                <a:effectLst/>
                <a:latin typeface="+mn-lt"/>
                <a:ea typeface="+mn-ea"/>
                <a:cs typeface="+mn-cs"/>
              </a:rPr>
              <a:t>When C++ code is compiled, it is compiled into Machine Language, or Native Binary Code, which is understood by the computer it was compiled on.</a:t>
            </a:r>
          </a:p>
          <a:p>
            <a:r>
              <a:rPr lang="en-CA" sz="1200" b="0" i="0" kern="1200" dirty="0">
                <a:solidFill>
                  <a:schemeClr val="tx1"/>
                </a:solidFill>
                <a:effectLst/>
                <a:latin typeface="+mn-lt"/>
                <a:ea typeface="+mn-ea"/>
                <a:cs typeface="+mn-cs"/>
              </a:rPr>
              <a:t>When Java code is compiled, it is compiled into Java </a:t>
            </a:r>
            <a:r>
              <a:rPr lang="en-CA" sz="1200" b="0" i="0" kern="1200" dirty="0" err="1">
                <a:solidFill>
                  <a:schemeClr val="tx1"/>
                </a:solidFill>
                <a:effectLst/>
                <a:latin typeface="+mn-lt"/>
                <a:ea typeface="+mn-ea"/>
                <a:cs typeface="+mn-cs"/>
              </a:rPr>
              <a:t>ByteCode</a:t>
            </a:r>
            <a:r>
              <a:rPr lang="en-CA" sz="1200" b="0" i="0" kern="1200" dirty="0">
                <a:solidFill>
                  <a:schemeClr val="tx1"/>
                </a:solidFill>
                <a:effectLst/>
                <a:latin typeface="+mn-lt"/>
                <a:ea typeface="+mn-ea"/>
                <a:cs typeface="+mn-cs"/>
              </a:rPr>
              <a:t>, which is understood by the JVM.</a:t>
            </a:r>
          </a:p>
          <a:p>
            <a:r>
              <a:rPr lang="en-CA" sz="1200" b="0" i="0" kern="1200" dirty="0">
                <a:solidFill>
                  <a:schemeClr val="tx1"/>
                </a:solidFill>
                <a:effectLst/>
                <a:latin typeface="+mn-lt"/>
                <a:ea typeface="+mn-ea"/>
                <a:cs typeface="+mn-cs"/>
              </a:rPr>
              <a:t>So, any computer which has the JVM installed can understand Java </a:t>
            </a:r>
            <a:r>
              <a:rPr lang="en-CA" sz="1200" b="0" i="0" kern="1200" dirty="0" err="1">
                <a:solidFill>
                  <a:schemeClr val="tx1"/>
                </a:solidFill>
                <a:effectLst/>
                <a:latin typeface="+mn-lt"/>
                <a:ea typeface="+mn-ea"/>
                <a:cs typeface="+mn-cs"/>
              </a:rPr>
              <a:t>ByteCode</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example: I don't know German, and my new German friend doesn't know English. However, we both have a working knowledge of Spanish. So we can speak to each other. he can write something that I can understand, or vice versa.</a:t>
            </a:r>
          </a:p>
          <a:p>
            <a:r>
              <a:rPr lang="en-CA" sz="1200" b="0" i="0" kern="1200" dirty="0">
                <a:solidFill>
                  <a:schemeClr val="tx1"/>
                </a:solidFill>
                <a:effectLst/>
                <a:latin typeface="+mn-lt"/>
                <a:ea typeface="+mn-ea"/>
                <a:cs typeface="+mn-cs"/>
              </a:rPr>
              <a:t>How this works</a:t>
            </a:r>
          </a:p>
          <a:p>
            <a:r>
              <a:rPr lang="en-CA" sz="1200" b="0" i="0" kern="1200" dirty="0">
                <a:solidFill>
                  <a:schemeClr val="tx1"/>
                </a:solidFill>
                <a:effectLst/>
                <a:latin typeface="+mn-lt"/>
                <a:ea typeface="+mn-ea"/>
                <a:cs typeface="+mn-cs"/>
              </a:rPr>
              <a:t>We Install the Java Virtual Machine on a PC, and also on a Unix workstation.</a:t>
            </a:r>
          </a:p>
          <a:p>
            <a:r>
              <a:rPr lang="en-CA" sz="1200" b="0" i="0" kern="1200" dirty="0">
                <a:solidFill>
                  <a:schemeClr val="tx1"/>
                </a:solidFill>
                <a:effectLst/>
                <a:latin typeface="+mn-lt"/>
                <a:ea typeface="+mn-ea"/>
                <a:cs typeface="+mn-cs"/>
              </a:rPr>
              <a:t>We write a Java program on the PC, and compile it. This creates Java </a:t>
            </a:r>
            <a:r>
              <a:rPr lang="en-CA" sz="1200" b="0" i="0" kern="1200" dirty="0" err="1">
                <a:solidFill>
                  <a:schemeClr val="tx1"/>
                </a:solidFill>
                <a:effectLst/>
                <a:latin typeface="+mn-lt"/>
                <a:ea typeface="+mn-ea"/>
                <a:cs typeface="+mn-cs"/>
              </a:rPr>
              <a:t>ByteCode</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We then run the program (via the Web) on the Unix workstation. The JVM on the Unix workstation Interprets the Java </a:t>
            </a:r>
            <a:r>
              <a:rPr lang="en-CA" sz="1200" b="0" i="0" kern="1200" dirty="0" err="1">
                <a:solidFill>
                  <a:schemeClr val="tx1"/>
                </a:solidFill>
                <a:effectLst/>
                <a:latin typeface="+mn-lt"/>
                <a:ea typeface="+mn-ea"/>
                <a:cs typeface="+mn-cs"/>
              </a:rPr>
              <a:t>ByteCode</a:t>
            </a:r>
            <a:r>
              <a:rPr lang="en-CA" sz="1200" b="0" i="0" kern="1200" dirty="0">
                <a:solidFill>
                  <a:schemeClr val="tx1"/>
                </a:solidFill>
                <a:effectLst/>
                <a:latin typeface="+mn-lt"/>
                <a:ea typeface="+mn-ea"/>
                <a:cs typeface="+mn-cs"/>
              </a:rPr>
              <a:t>, and creates Native Machine Language which the computer then executes.</a:t>
            </a:r>
          </a:p>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34</a:t>
            </a:fld>
            <a:endParaRPr lang="en-US"/>
          </a:p>
        </p:txBody>
      </p:sp>
    </p:spTree>
    <p:extLst>
      <p:ext uri="{BB962C8B-B14F-4D97-AF65-F5344CB8AC3E}">
        <p14:creationId xmlns:p14="http://schemas.microsoft.com/office/powerpoint/2010/main" val="982091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1200" b="1" i="0" kern="1200" dirty="0">
                <a:solidFill>
                  <a:schemeClr val="tx1"/>
                </a:solidFill>
                <a:effectLst/>
                <a:latin typeface="+mn-lt"/>
                <a:ea typeface="+mn-ea"/>
                <a:cs typeface="+mn-cs"/>
              </a:rPr>
              <a:t>Compiled vs Interpreted</a:t>
            </a:r>
          </a:p>
          <a:p>
            <a:r>
              <a:rPr lang="en-CA" sz="1200" b="0" i="1" kern="1200" dirty="0">
                <a:solidFill>
                  <a:schemeClr val="tx1"/>
                </a:solidFill>
                <a:effectLst/>
                <a:latin typeface="+mn-lt"/>
                <a:ea typeface="+mn-ea"/>
                <a:cs typeface="+mn-cs"/>
              </a:rPr>
              <a:t>This document was written by CS 290W TA Joshua Kay and was last modified 02/23/1999 07:54:35</a:t>
            </a:r>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We want a language that can run on any machine, that the machine </a:t>
            </a:r>
            <a:r>
              <a:rPr lang="en-CA" sz="1200" b="0" i="0" kern="1200" dirty="0" err="1">
                <a:solidFill>
                  <a:schemeClr val="tx1"/>
                </a:solidFill>
                <a:effectLst/>
                <a:latin typeface="+mn-lt"/>
                <a:ea typeface="+mn-ea"/>
                <a:cs typeface="+mn-cs"/>
              </a:rPr>
              <a:t>interprets."Interpreted</a:t>
            </a:r>
            <a:r>
              <a:rPr lang="en-CA" sz="1200" b="0" i="0" kern="1200" dirty="0">
                <a:solidFill>
                  <a:schemeClr val="tx1"/>
                </a:solidFill>
                <a:effectLst/>
                <a:latin typeface="+mn-lt"/>
                <a:ea typeface="+mn-ea"/>
                <a:cs typeface="+mn-cs"/>
              </a:rPr>
              <a:t>" means that the computer looks at the language, and then turns it into native machine language.</a:t>
            </a:r>
          </a:p>
          <a:p>
            <a:r>
              <a:rPr lang="en-CA" sz="1200" b="0" i="0" kern="1200" dirty="0">
                <a:solidFill>
                  <a:schemeClr val="tx1"/>
                </a:solidFill>
                <a:effectLst/>
                <a:latin typeface="+mn-lt"/>
                <a:ea typeface="+mn-ea"/>
                <a:cs typeface="+mn-cs"/>
              </a:rPr>
              <a:t>Interpreted versus compiled</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-Interpretation happens at runtime, compiling happens when the writing of the program is finished.</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-Interpreted languages can run across platforms, compiled languages are native to one computer</a:t>
            </a:r>
            <a:br>
              <a:rPr lang="en-CA" sz="1200" b="0" i="0" kern="1200" dirty="0">
                <a:solidFill>
                  <a:schemeClr val="tx1"/>
                </a:solidFill>
                <a:effectLst/>
                <a:latin typeface="+mn-lt"/>
                <a:ea typeface="+mn-ea"/>
                <a:cs typeface="+mn-cs"/>
              </a:rPr>
            </a:br>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But Java is compiled, too. What's going on?</a:t>
            </a:r>
          </a:p>
          <a:p>
            <a:r>
              <a:rPr lang="en-CA" sz="1200" b="0" i="0" kern="1200" dirty="0">
                <a:solidFill>
                  <a:schemeClr val="tx1"/>
                </a:solidFill>
                <a:effectLst/>
                <a:latin typeface="+mn-lt"/>
                <a:ea typeface="+mn-ea"/>
                <a:cs typeface="+mn-cs"/>
              </a:rPr>
              <a:t>Java is both compiled AND interpreted. What does this mean?</a:t>
            </a:r>
          </a:p>
          <a:p>
            <a:r>
              <a:rPr lang="en-CA" sz="1200" b="0" i="0" kern="1200" dirty="0">
                <a:solidFill>
                  <a:schemeClr val="tx1"/>
                </a:solidFill>
                <a:effectLst/>
                <a:latin typeface="+mn-lt"/>
                <a:ea typeface="+mn-ea"/>
                <a:cs typeface="+mn-cs"/>
              </a:rPr>
              <a:t>Java doesn't actually run on a PC or a Sun or a Mac. Java runs on the Java Virtual Machine (JVM)</a:t>
            </a:r>
          </a:p>
          <a:p>
            <a:r>
              <a:rPr lang="en-CA" sz="1200" b="0" i="0" kern="1200" dirty="0">
                <a:solidFill>
                  <a:schemeClr val="tx1"/>
                </a:solidFill>
                <a:effectLst/>
                <a:latin typeface="+mn-lt"/>
                <a:ea typeface="+mn-ea"/>
                <a:cs typeface="+mn-cs"/>
              </a:rPr>
              <a:t>When C++ code is compiled, it is compiled into Machine Language, or Native Binary Code, which is understood by the computer it was compiled on.</a:t>
            </a:r>
          </a:p>
          <a:p>
            <a:r>
              <a:rPr lang="en-CA" sz="1200" b="0" i="0" kern="1200" dirty="0">
                <a:solidFill>
                  <a:schemeClr val="tx1"/>
                </a:solidFill>
                <a:effectLst/>
                <a:latin typeface="+mn-lt"/>
                <a:ea typeface="+mn-ea"/>
                <a:cs typeface="+mn-cs"/>
              </a:rPr>
              <a:t>When Java code is compiled, it is compiled into Java </a:t>
            </a:r>
            <a:r>
              <a:rPr lang="en-CA" sz="1200" b="0" i="0" kern="1200" dirty="0" err="1">
                <a:solidFill>
                  <a:schemeClr val="tx1"/>
                </a:solidFill>
                <a:effectLst/>
                <a:latin typeface="+mn-lt"/>
                <a:ea typeface="+mn-ea"/>
                <a:cs typeface="+mn-cs"/>
              </a:rPr>
              <a:t>ByteCode</a:t>
            </a:r>
            <a:r>
              <a:rPr lang="en-CA" sz="1200" b="0" i="0" kern="1200" dirty="0">
                <a:solidFill>
                  <a:schemeClr val="tx1"/>
                </a:solidFill>
                <a:effectLst/>
                <a:latin typeface="+mn-lt"/>
                <a:ea typeface="+mn-ea"/>
                <a:cs typeface="+mn-cs"/>
              </a:rPr>
              <a:t>, which is understood by the JVM.</a:t>
            </a:r>
          </a:p>
          <a:p>
            <a:r>
              <a:rPr lang="en-CA" sz="1200" b="0" i="0" kern="1200" dirty="0">
                <a:solidFill>
                  <a:schemeClr val="tx1"/>
                </a:solidFill>
                <a:effectLst/>
                <a:latin typeface="+mn-lt"/>
                <a:ea typeface="+mn-ea"/>
                <a:cs typeface="+mn-cs"/>
              </a:rPr>
              <a:t>So, any computer which has the JVM installed can understand Java </a:t>
            </a:r>
            <a:r>
              <a:rPr lang="en-CA" sz="1200" b="0" i="0" kern="1200" dirty="0" err="1">
                <a:solidFill>
                  <a:schemeClr val="tx1"/>
                </a:solidFill>
                <a:effectLst/>
                <a:latin typeface="+mn-lt"/>
                <a:ea typeface="+mn-ea"/>
                <a:cs typeface="+mn-cs"/>
              </a:rPr>
              <a:t>ByteCode</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example: I don't know German, and my new German friend doesn't know English. However, we both have a working knowledge of Spanish. So we can speak to each other. he can write something that I can understand, or vice versa.</a:t>
            </a:r>
          </a:p>
          <a:p>
            <a:r>
              <a:rPr lang="en-CA" sz="1200" b="0" i="0" kern="1200" dirty="0">
                <a:solidFill>
                  <a:schemeClr val="tx1"/>
                </a:solidFill>
                <a:effectLst/>
                <a:latin typeface="+mn-lt"/>
                <a:ea typeface="+mn-ea"/>
                <a:cs typeface="+mn-cs"/>
              </a:rPr>
              <a:t>How this works</a:t>
            </a:r>
          </a:p>
          <a:p>
            <a:r>
              <a:rPr lang="en-CA" sz="1200" b="0" i="0" kern="1200" dirty="0">
                <a:solidFill>
                  <a:schemeClr val="tx1"/>
                </a:solidFill>
                <a:effectLst/>
                <a:latin typeface="+mn-lt"/>
                <a:ea typeface="+mn-ea"/>
                <a:cs typeface="+mn-cs"/>
              </a:rPr>
              <a:t>We Install the Java Virtual Machine on a PC, and also on a Unix workstation.</a:t>
            </a:r>
          </a:p>
          <a:p>
            <a:r>
              <a:rPr lang="en-CA" sz="1200" b="0" i="0" kern="1200" dirty="0">
                <a:solidFill>
                  <a:schemeClr val="tx1"/>
                </a:solidFill>
                <a:effectLst/>
                <a:latin typeface="+mn-lt"/>
                <a:ea typeface="+mn-ea"/>
                <a:cs typeface="+mn-cs"/>
              </a:rPr>
              <a:t>We write a Java program on the PC, and compile it. This creates Java </a:t>
            </a:r>
            <a:r>
              <a:rPr lang="en-CA" sz="1200" b="0" i="0" kern="1200" dirty="0" err="1">
                <a:solidFill>
                  <a:schemeClr val="tx1"/>
                </a:solidFill>
                <a:effectLst/>
                <a:latin typeface="+mn-lt"/>
                <a:ea typeface="+mn-ea"/>
                <a:cs typeface="+mn-cs"/>
              </a:rPr>
              <a:t>ByteCode</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We then run the program (via the Web) on the Unix workstation. The JVM on the Unix workstation Interprets the Java </a:t>
            </a:r>
            <a:r>
              <a:rPr lang="en-CA" sz="1200" b="0" i="0" kern="1200" dirty="0" err="1">
                <a:solidFill>
                  <a:schemeClr val="tx1"/>
                </a:solidFill>
                <a:effectLst/>
                <a:latin typeface="+mn-lt"/>
                <a:ea typeface="+mn-ea"/>
                <a:cs typeface="+mn-cs"/>
              </a:rPr>
              <a:t>ByteCode</a:t>
            </a:r>
            <a:r>
              <a:rPr lang="en-CA" sz="1200" b="0" i="0" kern="1200" dirty="0">
                <a:solidFill>
                  <a:schemeClr val="tx1"/>
                </a:solidFill>
                <a:effectLst/>
                <a:latin typeface="+mn-lt"/>
                <a:ea typeface="+mn-ea"/>
                <a:cs typeface="+mn-cs"/>
              </a:rPr>
              <a:t>, and creates Native Machine Language which the computer then executes.</a:t>
            </a:r>
          </a:p>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35</a:t>
            </a:fld>
            <a:endParaRPr lang="en-US"/>
          </a:p>
        </p:txBody>
      </p:sp>
    </p:spTree>
    <p:extLst>
      <p:ext uri="{BB962C8B-B14F-4D97-AF65-F5344CB8AC3E}">
        <p14:creationId xmlns:p14="http://schemas.microsoft.com/office/powerpoint/2010/main" val="3921892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36</a:t>
            </a:fld>
            <a:endParaRPr lang="en-US"/>
          </a:p>
        </p:txBody>
      </p:sp>
    </p:spTree>
    <p:extLst>
      <p:ext uri="{BB962C8B-B14F-4D97-AF65-F5344CB8AC3E}">
        <p14:creationId xmlns:p14="http://schemas.microsoft.com/office/powerpoint/2010/main" val="4256312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37</a:t>
            </a:fld>
            <a:endParaRPr lang="en-US"/>
          </a:p>
        </p:txBody>
      </p:sp>
    </p:spTree>
    <p:extLst>
      <p:ext uri="{BB962C8B-B14F-4D97-AF65-F5344CB8AC3E}">
        <p14:creationId xmlns:p14="http://schemas.microsoft.com/office/powerpoint/2010/main" val="4152354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38</a:t>
            </a:fld>
            <a:endParaRPr lang="en-US"/>
          </a:p>
        </p:txBody>
      </p:sp>
    </p:spTree>
    <p:extLst>
      <p:ext uri="{BB962C8B-B14F-4D97-AF65-F5344CB8AC3E}">
        <p14:creationId xmlns:p14="http://schemas.microsoft.com/office/powerpoint/2010/main" val="3281483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39</a:t>
            </a:fld>
            <a:endParaRPr lang="en-US"/>
          </a:p>
        </p:txBody>
      </p:sp>
    </p:spTree>
    <p:extLst>
      <p:ext uri="{BB962C8B-B14F-4D97-AF65-F5344CB8AC3E}">
        <p14:creationId xmlns:p14="http://schemas.microsoft.com/office/powerpoint/2010/main" val="3504560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a:t>
            </a:fld>
            <a:endParaRPr lang="en-US"/>
          </a:p>
        </p:txBody>
      </p:sp>
    </p:spTree>
    <p:extLst>
      <p:ext uri="{BB962C8B-B14F-4D97-AF65-F5344CB8AC3E}">
        <p14:creationId xmlns:p14="http://schemas.microsoft.com/office/powerpoint/2010/main" val="3632583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40</a:t>
            </a:fld>
            <a:endParaRPr lang="en-US"/>
          </a:p>
        </p:txBody>
      </p:sp>
    </p:spTree>
    <p:extLst>
      <p:ext uri="{BB962C8B-B14F-4D97-AF65-F5344CB8AC3E}">
        <p14:creationId xmlns:p14="http://schemas.microsoft.com/office/powerpoint/2010/main" val="3861873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41</a:t>
            </a:fld>
            <a:endParaRPr lang="en-US"/>
          </a:p>
        </p:txBody>
      </p:sp>
    </p:spTree>
    <p:extLst>
      <p:ext uri="{BB962C8B-B14F-4D97-AF65-F5344CB8AC3E}">
        <p14:creationId xmlns:p14="http://schemas.microsoft.com/office/powerpoint/2010/main" val="2133351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42</a:t>
            </a:fld>
            <a:endParaRPr lang="en-US"/>
          </a:p>
        </p:txBody>
      </p:sp>
    </p:spTree>
    <p:extLst>
      <p:ext uri="{BB962C8B-B14F-4D97-AF65-F5344CB8AC3E}">
        <p14:creationId xmlns:p14="http://schemas.microsoft.com/office/powerpoint/2010/main" val="10881280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43</a:t>
            </a:fld>
            <a:endParaRPr lang="en-US"/>
          </a:p>
        </p:txBody>
      </p:sp>
    </p:spTree>
    <p:extLst>
      <p:ext uri="{BB962C8B-B14F-4D97-AF65-F5344CB8AC3E}">
        <p14:creationId xmlns:p14="http://schemas.microsoft.com/office/powerpoint/2010/main" val="3791963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44</a:t>
            </a:fld>
            <a:endParaRPr lang="en-US"/>
          </a:p>
        </p:txBody>
      </p:sp>
    </p:spTree>
    <p:extLst>
      <p:ext uri="{BB962C8B-B14F-4D97-AF65-F5344CB8AC3E}">
        <p14:creationId xmlns:p14="http://schemas.microsoft.com/office/powerpoint/2010/main" val="3824383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45</a:t>
            </a:fld>
            <a:endParaRPr lang="en-US"/>
          </a:p>
        </p:txBody>
      </p:sp>
    </p:spTree>
    <p:extLst>
      <p:ext uri="{BB962C8B-B14F-4D97-AF65-F5344CB8AC3E}">
        <p14:creationId xmlns:p14="http://schemas.microsoft.com/office/powerpoint/2010/main" val="9540823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46</a:t>
            </a:fld>
            <a:endParaRPr lang="en-US"/>
          </a:p>
        </p:txBody>
      </p:sp>
    </p:spTree>
    <p:extLst>
      <p:ext uri="{BB962C8B-B14F-4D97-AF65-F5344CB8AC3E}">
        <p14:creationId xmlns:p14="http://schemas.microsoft.com/office/powerpoint/2010/main" val="25330365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47</a:t>
            </a:fld>
            <a:endParaRPr lang="en-US"/>
          </a:p>
        </p:txBody>
      </p:sp>
    </p:spTree>
    <p:extLst>
      <p:ext uri="{BB962C8B-B14F-4D97-AF65-F5344CB8AC3E}">
        <p14:creationId xmlns:p14="http://schemas.microsoft.com/office/powerpoint/2010/main" val="9886692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48</a:t>
            </a:fld>
            <a:endParaRPr lang="en-US"/>
          </a:p>
        </p:txBody>
      </p:sp>
    </p:spTree>
    <p:extLst>
      <p:ext uri="{BB962C8B-B14F-4D97-AF65-F5344CB8AC3E}">
        <p14:creationId xmlns:p14="http://schemas.microsoft.com/office/powerpoint/2010/main" val="1066893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49</a:t>
            </a:fld>
            <a:endParaRPr lang="en-US"/>
          </a:p>
        </p:txBody>
      </p:sp>
    </p:spTree>
    <p:extLst>
      <p:ext uri="{BB962C8B-B14F-4D97-AF65-F5344CB8AC3E}">
        <p14:creationId xmlns:p14="http://schemas.microsoft.com/office/powerpoint/2010/main" val="254157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5</a:t>
            </a:fld>
            <a:endParaRPr lang="en-US"/>
          </a:p>
        </p:txBody>
      </p:sp>
    </p:spTree>
    <p:extLst>
      <p:ext uri="{BB962C8B-B14F-4D97-AF65-F5344CB8AC3E}">
        <p14:creationId xmlns:p14="http://schemas.microsoft.com/office/powerpoint/2010/main" val="9277733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50</a:t>
            </a:fld>
            <a:endParaRPr lang="en-US"/>
          </a:p>
        </p:txBody>
      </p:sp>
    </p:spTree>
    <p:extLst>
      <p:ext uri="{BB962C8B-B14F-4D97-AF65-F5344CB8AC3E}">
        <p14:creationId xmlns:p14="http://schemas.microsoft.com/office/powerpoint/2010/main" val="13069232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51</a:t>
            </a:fld>
            <a:endParaRPr lang="en-US"/>
          </a:p>
        </p:txBody>
      </p:sp>
    </p:spTree>
    <p:extLst>
      <p:ext uri="{BB962C8B-B14F-4D97-AF65-F5344CB8AC3E}">
        <p14:creationId xmlns:p14="http://schemas.microsoft.com/office/powerpoint/2010/main" val="4207561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52</a:t>
            </a:fld>
            <a:endParaRPr lang="en-US"/>
          </a:p>
        </p:txBody>
      </p:sp>
    </p:spTree>
    <p:extLst>
      <p:ext uri="{BB962C8B-B14F-4D97-AF65-F5344CB8AC3E}">
        <p14:creationId xmlns:p14="http://schemas.microsoft.com/office/powerpoint/2010/main" val="1980641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53</a:t>
            </a:fld>
            <a:endParaRPr lang="en-US"/>
          </a:p>
        </p:txBody>
      </p:sp>
    </p:spTree>
    <p:extLst>
      <p:ext uri="{BB962C8B-B14F-4D97-AF65-F5344CB8AC3E}">
        <p14:creationId xmlns:p14="http://schemas.microsoft.com/office/powerpoint/2010/main" val="1977404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54</a:t>
            </a:fld>
            <a:endParaRPr lang="en-US"/>
          </a:p>
        </p:txBody>
      </p:sp>
    </p:spTree>
    <p:extLst>
      <p:ext uri="{BB962C8B-B14F-4D97-AF65-F5344CB8AC3E}">
        <p14:creationId xmlns:p14="http://schemas.microsoft.com/office/powerpoint/2010/main" val="40303928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55</a:t>
            </a:fld>
            <a:endParaRPr lang="en-US"/>
          </a:p>
        </p:txBody>
      </p:sp>
    </p:spTree>
    <p:extLst>
      <p:ext uri="{BB962C8B-B14F-4D97-AF65-F5344CB8AC3E}">
        <p14:creationId xmlns:p14="http://schemas.microsoft.com/office/powerpoint/2010/main" val="744851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56</a:t>
            </a:fld>
            <a:endParaRPr lang="en-US"/>
          </a:p>
        </p:txBody>
      </p:sp>
    </p:spTree>
    <p:extLst>
      <p:ext uri="{BB962C8B-B14F-4D97-AF65-F5344CB8AC3E}">
        <p14:creationId xmlns:p14="http://schemas.microsoft.com/office/powerpoint/2010/main" val="6263892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57</a:t>
            </a:fld>
            <a:endParaRPr lang="en-US"/>
          </a:p>
        </p:txBody>
      </p:sp>
    </p:spTree>
    <p:extLst>
      <p:ext uri="{BB962C8B-B14F-4D97-AF65-F5344CB8AC3E}">
        <p14:creationId xmlns:p14="http://schemas.microsoft.com/office/powerpoint/2010/main" val="21900312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58</a:t>
            </a:fld>
            <a:endParaRPr lang="en-US"/>
          </a:p>
        </p:txBody>
      </p:sp>
    </p:spTree>
    <p:extLst>
      <p:ext uri="{BB962C8B-B14F-4D97-AF65-F5344CB8AC3E}">
        <p14:creationId xmlns:p14="http://schemas.microsoft.com/office/powerpoint/2010/main" val="12195183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59</a:t>
            </a:fld>
            <a:endParaRPr lang="en-US"/>
          </a:p>
        </p:txBody>
      </p:sp>
    </p:spTree>
    <p:extLst>
      <p:ext uri="{BB962C8B-B14F-4D97-AF65-F5344CB8AC3E}">
        <p14:creationId xmlns:p14="http://schemas.microsoft.com/office/powerpoint/2010/main" val="345853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6</a:t>
            </a:fld>
            <a:endParaRPr lang="en-US"/>
          </a:p>
        </p:txBody>
      </p:sp>
    </p:spTree>
    <p:extLst>
      <p:ext uri="{BB962C8B-B14F-4D97-AF65-F5344CB8AC3E}">
        <p14:creationId xmlns:p14="http://schemas.microsoft.com/office/powerpoint/2010/main" val="5394315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60</a:t>
            </a:fld>
            <a:endParaRPr lang="en-US"/>
          </a:p>
        </p:txBody>
      </p:sp>
    </p:spTree>
    <p:extLst>
      <p:ext uri="{BB962C8B-B14F-4D97-AF65-F5344CB8AC3E}">
        <p14:creationId xmlns:p14="http://schemas.microsoft.com/office/powerpoint/2010/main" val="39927482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61</a:t>
            </a:fld>
            <a:endParaRPr lang="en-US"/>
          </a:p>
        </p:txBody>
      </p:sp>
    </p:spTree>
    <p:extLst>
      <p:ext uri="{BB962C8B-B14F-4D97-AF65-F5344CB8AC3E}">
        <p14:creationId xmlns:p14="http://schemas.microsoft.com/office/powerpoint/2010/main" val="29879483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62</a:t>
            </a:fld>
            <a:endParaRPr lang="en-US"/>
          </a:p>
        </p:txBody>
      </p:sp>
    </p:spTree>
    <p:extLst>
      <p:ext uri="{BB962C8B-B14F-4D97-AF65-F5344CB8AC3E}">
        <p14:creationId xmlns:p14="http://schemas.microsoft.com/office/powerpoint/2010/main" val="36766834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63</a:t>
            </a:fld>
            <a:endParaRPr lang="en-US"/>
          </a:p>
        </p:txBody>
      </p:sp>
    </p:spTree>
    <p:extLst>
      <p:ext uri="{BB962C8B-B14F-4D97-AF65-F5344CB8AC3E}">
        <p14:creationId xmlns:p14="http://schemas.microsoft.com/office/powerpoint/2010/main" val="3447842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64</a:t>
            </a:fld>
            <a:endParaRPr lang="en-US"/>
          </a:p>
        </p:txBody>
      </p:sp>
    </p:spTree>
    <p:extLst>
      <p:ext uri="{BB962C8B-B14F-4D97-AF65-F5344CB8AC3E}">
        <p14:creationId xmlns:p14="http://schemas.microsoft.com/office/powerpoint/2010/main" val="10056374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65</a:t>
            </a:fld>
            <a:endParaRPr lang="en-US"/>
          </a:p>
        </p:txBody>
      </p:sp>
    </p:spTree>
    <p:extLst>
      <p:ext uri="{BB962C8B-B14F-4D97-AF65-F5344CB8AC3E}">
        <p14:creationId xmlns:p14="http://schemas.microsoft.com/office/powerpoint/2010/main" val="37883967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66</a:t>
            </a:fld>
            <a:endParaRPr lang="en-US"/>
          </a:p>
        </p:txBody>
      </p:sp>
    </p:spTree>
    <p:extLst>
      <p:ext uri="{BB962C8B-B14F-4D97-AF65-F5344CB8AC3E}">
        <p14:creationId xmlns:p14="http://schemas.microsoft.com/office/powerpoint/2010/main" val="41572126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67</a:t>
            </a:fld>
            <a:endParaRPr lang="en-US"/>
          </a:p>
        </p:txBody>
      </p:sp>
    </p:spTree>
    <p:extLst>
      <p:ext uri="{BB962C8B-B14F-4D97-AF65-F5344CB8AC3E}">
        <p14:creationId xmlns:p14="http://schemas.microsoft.com/office/powerpoint/2010/main" val="19031989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Encapsulation: Information</a:t>
            </a:r>
            <a:r>
              <a:rPr lang="en-CA" baseline="0" dirty="0"/>
              <a:t> hiding</a:t>
            </a:r>
          </a:p>
          <a:p>
            <a:r>
              <a:rPr lang="en-CA" baseline="0" dirty="0"/>
              <a:t>Inheritance: software </a:t>
            </a:r>
            <a:r>
              <a:rPr lang="en-CA" baseline="0" dirty="0" err="1"/>
              <a:t>resue</a:t>
            </a:r>
            <a:endParaRPr lang="en-US" dirty="0"/>
          </a:p>
        </p:txBody>
      </p:sp>
      <p:sp>
        <p:nvSpPr>
          <p:cNvPr id="4" name="Slide Number Placeholder 3"/>
          <p:cNvSpPr>
            <a:spLocks noGrp="1"/>
          </p:cNvSpPr>
          <p:nvPr>
            <p:ph type="sldNum" sz="quarter" idx="10"/>
          </p:nvPr>
        </p:nvSpPr>
        <p:spPr/>
        <p:txBody>
          <a:bodyPr/>
          <a:lstStyle/>
          <a:p>
            <a:fld id="{CAEB2BD8-746B-9F48-B7E9-74D6E69A6B1F}" type="slidenum">
              <a:rPr lang="en-US" smtClean="0"/>
              <a:pPr/>
              <a:t>68</a:t>
            </a:fld>
            <a:endParaRPr lang="en-US"/>
          </a:p>
        </p:txBody>
      </p:sp>
    </p:spTree>
    <p:extLst>
      <p:ext uri="{BB962C8B-B14F-4D97-AF65-F5344CB8AC3E}">
        <p14:creationId xmlns:p14="http://schemas.microsoft.com/office/powerpoint/2010/main" val="30526160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69</a:t>
            </a:fld>
            <a:endParaRPr lang="en-US"/>
          </a:p>
        </p:txBody>
      </p:sp>
    </p:spTree>
    <p:extLst>
      <p:ext uri="{BB962C8B-B14F-4D97-AF65-F5344CB8AC3E}">
        <p14:creationId xmlns:p14="http://schemas.microsoft.com/office/powerpoint/2010/main" val="256381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7</a:t>
            </a:fld>
            <a:endParaRPr lang="en-US"/>
          </a:p>
        </p:txBody>
      </p:sp>
    </p:spTree>
    <p:extLst>
      <p:ext uri="{BB962C8B-B14F-4D97-AF65-F5344CB8AC3E}">
        <p14:creationId xmlns:p14="http://schemas.microsoft.com/office/powerpoint/2010/main" val="12958935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70</a:t>
            </a:fld>
            <a:endParaRPr lang="en-US"/>
          </a:p>
        </p:txBody>
      </p:sp>
    </p:spTree>
    <p:extLst>
      <p:ext uri="{BB962C8B-B14F-4D97-AF65-F5344CB8AC3E}">
        <p14:creationId xmlns:p14="http://schemas.microsoft.com/office/powerpoint/2010/main" val="28475085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71</a:t>
            </a:fld>
            <a:endParaRPr lang="en-US"/>
          </a:p>
        </p:txBody>
      </p:sp>
    </p:spTree>
    <p:extLst>
      <p:ext uri="{BB962C8B-B14F-4D97-AF65-F5344CB8AC3E}">
        <p14:creationId xmlns:p14="http://schemas.microsoft.com/office/powerpoint/2010/main" val="26055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8</a:t>
            </a:fld>
            <a:endParaRPr lang="en-US"/>
          </a:p>
        </p:txBody>
      </p:sp>
    </p:spTree>
    <p:extLst>
      <p:ext uri="{BB962C8B-B14F-4D97-AF65-F5344CB8AC3E}">
        <p14:creationId xmlns:p14="http://schemas.microsoft.com/office/powerpoint/2010/main" val="300349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EB2BD8-746B-9F48-B7E9-74D6E69A6B1F}" type="slidenum">
              <a:rPr lang="en-US" smtClean="0"/>
              <a:pPr/>
              <a:t>9</a:t>
            </a:fld>
            <a:endParaRPr lang="en-US"/>
          </a:p>
        </p:txBody>
      </p:sp>
    </p:spTree>
    <p:extLst>
      <p:ext uri="{BB962C8B-B14F-4D97-AF65-F5344CB8AC3E}">
        <p14:creationId xmlns:p14="http://schemas.microsoft.com/office/powerpoint/2010/main" val="306294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88547"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Java Foundations, 3rd Edition, Lewis/DePasquale/Chase</a:t>
            </a:r>
          </a:p>
        </p:txBody>
      </p:sp>
      <p:sp>
        <p:nvSpPr>
          <p:cNvPr id="6" name="Slide Number Placeholder 5"/>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8547"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Java Foundations, 3rd Edition, Lewis/DePasquale/Chase</a:t>
            </a:r>
          </a:p>
        </p:txBody>
      </p:sp>
      <p:sp>
        <p:nvSpPr>
          <p:cNvPr id="6" name="Slide Number Placeholder 5"/>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8547"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Java Foundations, 3rd Edition, Lewis/DePasquale/Chase</a:t>
            </a:r>
          </a:p>
        </p:txBody>
      </p:sp>
      <p:sp>
        <p:nvSpPr>
          <p:cNvPr id="6" name="Slide Number Placeholder 5"/>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dirty="0"/>
              <a:t>1 - </a:t>
            </a:r>
            <a:fld id="{90994C07-E970-A243-9601-A1D642E986E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88547"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Java Foundations, 3rd Edition, Lewis/DePasquale/Chase</a:t>
            </a:r>
          </a:p>
        </p:txBody>
      </p:sp>
      <p:sp>
        <p:nvSpPr>
          <p:cNvPr id="6" name="Slide Number Placeholder 5"/>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88547"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Java Foundations, 3rd Edition, Lewis/DePasquale/Chase</a:t>
            </a:r>
          </a:p>
        </p:txBody>
      </p:sp>
      <p:sp>
        <p:nvSpPr>
          <p:cNvPr id="7" name="Slide Number Placeholder 6"/>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88547"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Java Foundations, 3rd Edition, Lewis/DePasquale/Chase</a:t>
            </a:r>
          </a:p>
        </p:txBody>
      </p:sp>
      <p:sp>
        <p:nvSpPr>
          <p:cNvPr id="9" name="Slide Number Placeholder 8"/>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88547"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Java Foundations, 3rd Edition, Lewis/DePasquale/Chase</a:t>
            </a:r>
          </a:p>
        </p:txBody>
      </p:sp>
      <p:sp>
        <p:nvSpPr>
          <p:cNvPr id="5" name="Slide Number Placeholder 4"/>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547"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Java Foundations, 3rd Edition, Lewis/DePasquale/Chase</a:t>
            </a:r>
          </a:p>
        </p:txBody>
      </p:sp>
      <p:sp>
        <p:nvSpPr>
          <p:cNvPr id="4" name="Slide Number Placeholder 3"/>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88547"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Java Foundations, 3rd Edition, Lewis/DePasquale/Chase</a:t>
            </a:r>
          </a:p>
        </p:txBody>
      </p:sp>
      <p:sp>
        <p:nvSpPr>
          <p:cNvPr id="7" name="Slide Number Placeholder 6"/>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88547"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Java Foundations, 3rd Edition, Lewis/DePasquale/Chase</a:t>
            </a:r>
          </a:p>
        </p:txBody>
      </p:sp>
      <p:sp>
        <p:nvSpPr>
          <p:cNvPr id="7" name="Slide Number Placeholder 6"/>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chemeClr val="bg1"/>
            </a:gs>
            <a:gs pos="100000">
              <a:schemeClr val="tx2">
                <a:lumMod val="20000"/>
                <a:lumOff val="80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0954" y="274638"/>
            <a:ext cx="8808198" cy="8569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84922" y="1253756"/>
            <a:ext cx="8694229" cy="51025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84922" y="6356350"/>
            <a:ext cx="655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Java Foundations, 3rd Edition, Lewis/DePasquale/Chase</a:t>
            </a:r>
            <a:endParaRPr lang="en-US" dirty="0"/>
          </a:p>
        </p:txBody>
      </p:sp>
      <p:sp>
        <p:nvSpPr>
          <p:cNvPr id="6" name="Slide Number Placeholder 5"/>
          <p:cNvSpPr>
            <a:spLocks noGrp="1"/>
          </p:cNvSpPr>
          <p:nvPr>
            <p:ph type="sldNum" sz="quarter" idx="4"/>
          </p:nvPr>
        </p:nvSpPr>
        <p:spPr>
          <a:xfrm>
            <a:off x="6838135"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1 - </a:t>
            </a:r>
            <a:fld id="{90994C07-E970-A243-9601-A1D642E986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4learn.com/c-programming/compiler-vs-interpreter/"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geany.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gean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drjava.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hyperlink" Target="https://cs.tru.ca/~mlee/comp1130/Fall2022/2.%20introduction_to_programming.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s.tru.ca/~mlee/comp1130/Fall2022/2.%20introduction_to_programming.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spectrum.ieee.org/at-work/innovation/the-2018-top-programming-language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exttechnology.io/top-10-programming-languages-for-202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vijaywebsolutions.com/introduction-to-object-oriented-programming-classes/"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javanepal.wordpress.com/2008/10/22/polymorphism-on-three-classes/"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23127" y="1963163"/>
            <a:ext cx="4828557" cy="2441466"/>
          </a:xfrm>
        </p:spPr>
        <p:txBody>
          <a:bodyPr>
            <a:normAutofit/>
          </a:bodyPr>
          <a:lstStyle/>
          <a:p>
            <a:pPr algn="l">
              <a:spcAft>
                <a:spcPts val="1800"/>
              </a:spcAft>
            </a:pPr>
            <a:r>
              <a:rPr lang="en-US" dirty="0">
                <a:solidFill>
                  <a:schemeClr val="tx1"/>
                </a:solidFill>
              </a:rPr>
              <a:t>Chapter 1</a:t>
            </a:r>
          </a:p>
          <a:p>
            <a:pPr algn="l"/>
            <a:r>
              <a:rPr lang="en-US" dirty="0">
                <a:solidFill>
                  <a:schemeClr val="tx1"/>
                </a:solidFill>
              </a:rPr>
              <a:t>Introduction</a:t>
            </a:r>
          </a:p>
        </p:txBody>
      </p:sp>
      <p:pic>
        <p:nvPicPr>
          <p:cNvPr id="6" name="Picture 5" descr="JF cover - Medium.jpg"/>
          <p:cNvPicPr>
            <a:picLocks noChangeAspect="1"/>
          </p:cNvPicPr>
          <p:nvPr/>
        </p:nvPicPr>
        <p:blipFill>
          <a:blip r:embed="rId3"/>
          <a:stretch>
            <a:fillRect/>
          </a:stretch>
        </p:blipFill>
        <p:spPr>
          <a:xfrm>
            <a:off x="989892" y="1434754"/>
            <a:ext cx="3048000" cy="37306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Computer </a:t>
            </a:r>
            <a:r>
              <a:rPr lang="en-US" b="1" dirty="0"/>
              <a:t>programming</a:t>
            </a:r>
            <a:r>
              <a:rPr lang="en-US" dirty="0"/>
              <a:t> is the process of designing and building a computer program to solve problems.</a:t>
            </a:r>
          </a:p>
          <a:p>
            <a:pPr lvl="1"/>
            <a:r>
              <a:rPr lang="en-US" dirty="0"/>
              <a:t>Algorithms </a:t>
            </a:r>
          </a:p>
          <a:p>
            <a:pPr lvl="1"/>
            <a:r>
              <a:rPr lang="en-US" dirty="0"/>
              <a:t>Coding </a:t>
            </a:r>
          </a:p>
          <a:p>
            <a:endParaRPr lang="en-US" dirty="0"/>
          </a:p>
          <a:p>
            <a:r>
              <a:rPr lang="en-US" dirty="0"/>
              <a:t>Coding means ...</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10</a:t>
            </a:fld>
            <a:endParaRPr lang="en-US" dirty="0"/>
          </a:p>
        </p:txBody>
      </p:sp>
    </p:spTree>
    <p:extLst>
      <p:ext uri="{BB962C8B-B14F-4D97-AF65-F5344CB8AC3E}">
        <p14:creationId xmlns:p14="http://schemas.microsoft.com/office/powerpoint/2010/main" val="83624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nSpc>
                <a:spcPct val="90000"/>
              </a:lnSpc>
              <a:spcBef>
                <a:spcPct val="70000"/>
              </a:spcBef>
            </a:pPr>
            <a:r>
              <a:rPr lang="en-US" b="1" dirty="0"/>
              <a:t>Java</a:t>
            </a:r>
          </a:p>
          <a:p>
            <a:pPr lvl="1">
              <a:lnSpc>
                <a:spcPct val="90000"/>
              </a:lnSpc>
              <a:spcBef>
                <a:spcPct val="70000"/>
              </a:spcBef>
            </a:pPr>
            <a:r>
              <a:rPr lang="en-US" dirty="0"/>
              <a:t>A </a:t>
            </a:r>
            <a:r>
              <a:rPr lang="en-US" b="1" i="1" dirty="0"/>
              <a:t>programming language</a:t>
            </a:r>
            <a:r>
              <a:rPr lang="en-US" b="1" dirty="0"/>
              <a:t> </a:t>
            </a:r>
            <a:r>
              <a:rPr lang="en-US" dirty="0"/>
              <a:t>specifies the </a:t>
            </a:r>
            <a:r>
              <a:rPr lang="en-US" u="sng" dirty="0"/>
              <a:t>words</a:t>
            </a:r>
            <a:r>
              <a:rPr lang="en-US" dirty="0"/>
              <a:t> and </a:t>
            </a:r>
            <a:r>
              <a:rPr lang="en-US" u="sng" dirty="0"/>
              <a:t>symbols</a:t>
            </a:r>
            <a:r>
              <a:rPr lang="en-US" dirty="0"/>
              <a:t> that we can use to write a program.</a:t>
            </a:r>
          </a:p>
          <a:p>
            <a:pPr lvl="1">
              <a:lnSpc>
                <a:spcPct val="90000"/>
              </a:lnSpc>
              <a:spcBef>
                <a:spcPct val="70000"/>
              </a:spcBef>
            </a:pPr>
            <a:r>
              <a:rPr lang="en-US" dirty="0"/>
              <a:t>A programming language employs </a:t>
            </a:r>
            <a:r>
              <a:rPr lang="en-US" b="1" u="sng" dirty="0">
                <a:solidFill>
                  <a:srgbClr val="00B0F0"/>
                </a:solidFill>
              </a:rPr>
              <a:t>a set of rules</a:t>
            </a:r>
            <a:r>
              <a:rPr lang="en-US" dirty="0"/>
              <a:t> that dictate how the words and symbols can be put together to form valid </a:t>
            </a:r>
            <a:r>
              <a:rPr lang="en-US" b="1" i="1" dirty="0"/>
              <a:t>program statements</a:t>
            </a:r>
            <a:r>
              <a:rPr lang="en-US" dirty="0"/>
              <a:t>.</a:t>
            </a:r>
            <a:endParaRPr lang="en-US" b="1" dirty="0"/>
          </a:p>
          <a:p>
            <a:pPr lvl="1">
              <a:lnSpc>
                <a:spcPct val="90000"/>
              </a:lnSpc>
              <a:spcBef>
                <a:spcPct val="70000"/>
              </a:spcBef>
            </a:pPr>
            <a:r>
              <a:rPr lang="en-US" dirty="0"/>
              <a:t>The Java programming language was created by Sun Microsystems, Inc.</a:t>
            </a:r>
          </a:p>
          <a:p>
            <a:pPr lvl="1">
              <a:lnSpc>
                <a:spcPct val="90000"/>
              </a:lnSpc>
              <a:spcBef>
                <a:spcPct val="70000"/>
              </a:spcBef>
            </a:pPr>
            <a:r>
              <a:rPr lang="en-US" dirty="0"/>
              <a:t>It was introduced in 1995 and its popularity grew quickly.</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11</a:t>
            </a:fld>
            <a:endParaRPr lang="en-US" dirty="0"/>
          </a:p>
        </p:txBody>
      </p:sp>
      <p:sp>
        <p:nvSpPr>
          <p:cNvPr id="4" name="Speech Bubble: Oval 3">
            <a:extLst>
              <a:ext uri="{FF2B5EF4-FFF2-40B4-BE49-F238E27FC236}">
                <a16:creationId xmlns:a16="http://schemas.microsoft.com/office/drawing/2014/main" id="{ECE543CA-5001-70FC-5848-C4F80EDB11B0}"/>
              </a:ext>
            </a:extLst>
          </p:cNvPr>
          <p:cNvSpPr/>
          <p:nvPr/>
        </p:nvSpPr>
        <p:spPr>
          <a:xfrm>
            <a:off x="5893455" y="418854"/>
            <a:ext cx="2678307" cy="1215267"/>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Syntax</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12</a:t>
            </a:fld>
            <a:endParaRPr lang="en-US"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31" y="1401151"/>
            <a:ext cx="5184653" cy="388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87263" y="5424854"/>
            <a:ext cx="3006969" cy="461665"/>
          </a:xfrm>
          <a:prstGeom prst="rect">
            <a:avLst/>
          </a:prstGeom>
          <a:noFill/>
        </p:spPr>
        <p:txBody>
          <a:bodyPr wrap="square" rtlCol="0">
            <a:spAutoFit/>
          </a:bodyPr>
          <a:lstStyle/>
          <a:p>
            <a:r>
              <a:rPr lang="en-CA" sz="2400" dirty="0"/>
              <a:t>James Gosling</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5910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43228" y="685613"/>
            <a:ext cx="2133600" cy="31669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nSpc>
                <a:spcPct val="90000"/>
              </a:lnSpc>
            </a:pPr>
            <a:r>
              <a:rPr lang="en-US" sz="2800" dirty="0"/>
              <a:t>In the Java programming language,</a:t>
            </a:r>
          </a:p>
          <a:p>
            <a:pPr lvl="1">
              <a:lnSpc>
                <a:spcPct val="90000"/>
              </a:lnSpc>
            </a:pPr>
            <a:r>
              <a:rPr lang="en-US" sz="2400" dirty="0">
                <a:ea typeface="ＭＳ Ｐゴシック" pitchFamily="-110" charset="-128"/>
              </a:rPr>
              <a:t>a program is made up of one or more </a:t>
            </a:r>
            <a:r>
              <a:rPr lang="en-US" sz="2400" b="1" i="1" u="sng" dirty="0">
                <a:solidFill>
                  <a:srgbClr val="0000FF"/>
                </a:solidFill>
                <a:ea typeface="ＭＳ Ｐゴシック" pitchFamily="-110" charset="-128"/>
              </a:rPr>
              <a:t>classes</a:t>
            </a:r>
            <a:endParaRPr lang="en-US" sz="2400" b="1" u="sng" dirty="0">
              <a:solidFill>
                <a:srgbClr val="0000FF"/>
              </a:solidFill>
              <a:ea typeface="ＭＳ Ｐゴシック" pitchFamily="-110" charset="-128"/>
            </a:endParaRPr>
          </a:p>
          <a:p>
            <a:pPr lvl="2">
              <a:lnSpc>
                <a:spcPct val="90000"/>
              </a:lnSpc>
            </a:pPr>
            <a:r>
              <a:rPr lang="en-US" sz="2000" dirty="0">
                <a:ea typeface="ＭＳ Ｐゴシック" pitchFamily="-110" charset="-128"/>
              </a:rPr>
              <a:t>Usually a class is defined in a file.</a:t>
            </a:r>
          </a:p>
          <a:p>
            <a:pPr lvl="1">
              <a:lnSpc>
                <a:spcPct val="90000"/>
              </a:lnSpc>
            </a:pPr>
            <a:r>
              <a:rPr lang="en-US" sz="2400" dirty="0">
                <a:ea typeface="ＭＳ Ｐゴシック" pitchFamily="-110" charset="-128"/>
              </a:rPr>
              <a:t>a class contains one or more </a:t>
            </a:r>
            <a:r>
              <a:rPr lang="en-US" sz="2400" b="1" i="1" u="sng" dirty="0">
                <a:solidFill>
                  <a:srgbClr val="0000FF"/>
                </a:solidFill>
                <a:ea typeface="ＭＳ Ｐゴシック" pitchFamily="-110" charset="-128"/>
              </a:rPr>
              <a:t>methods</a:t>
            </a:r>
            <a:endParaRPr lang="en-US" sz="2400" b="1" u="sng" dirty="0">
              <a:solidFill>
                <a:srgbClr val="0000FF"/>
              </a:solidFill>
              <a:ea typeface="ＭＳ Ｐゴシック" pitchFamily="-110" charset="-128"/>
            </a:endParaRPr>
          </a:p>
          <a:p>
            <a:pPr lvl="1">
              <a:lnSpc>
                <a:spcPct val="90000"/>
              </a:lnSpc>
            </a:pPr>
            <a:r>
              <a:rPr lang="en-US" sz="2400" dirty="0">
                <a:ea typeface="ＭＳ Ｐゴシック" pitchFamily="-110" charset="-128"/>
              </a:rPr>
              <a:t>a method contains program </a:t>
            </a:r>
            <a:r>
              <a:rPr lang="en-US" sz="2400" b="1" i="1" u="sng" dirty="0">
                <a:solidFill>
                  <a:srgbClr val="0000FF"/>
                </a:solidFill>
                <a:ea typeface="ＭＳ Ｐゴシック" pitchFamily="-110" charset="-128"/>
              </a:rPr>
              <a:t>statements</a:t>
            </a:r>
            <a:endParaRPr lang="en-US" sz="2400" b="1" u="sng" dirty="0">
              <a:solidFill>
                <a:srgbClr val="0000FF"/>
              </a:solidFill>
              <a:ea typeface="ＭＳ Ｐゴシック" pitchFamily="-110" charset="-128"/>
            </a:endParaRPr>
          </a:p>
          <a:p>
            <a:pPr>
              <a:lnSpc>
                <a:spcPct val="90000"/>
              </a:lnSpc>
              <a:spcBef>
                <a:spcPct val="75000"/>
              </a:spcBef>
            </a:pPr>
            <a:endParaRPr lang="en-US" sz="2800" dirty="0"/>
          </a:p>
          <a:p>
            <a:pPr>
              <a:lnSpc>
                <a:spcPct val="90000"/>
              </a:lnSpc>
              <a:spcBef>
                <a:spcPct val="75000"/>
              </a:spcBef>
            </a:pPr>
            <a:r>
              <a:rPr lang="en-US" sz="2800" dirty="0"/>
              <a:t>The above three terms will be explored in detail throughout the course.</a:t>
            </a:r>
          </a:p>
          <a:p>
            <a:pPr>
              <a:lnSpc>
                <a:spcPct val="90000"/>
              </a:lnSpc>
              <a:spcBef>
                <a:spcPct val="75000"/>
              </a:spcBef>
            </a:pPr>
            <a:r>
              <a:rPr lang="en-US" sz="2800" dirty="0"/>
              <a:t>A Java application always contains a method called </a:t>
            </a:r>
            <a:r>
              <a:rPr lang="en-US" sz="2800" b="1" u="sng" dirty="0">
                <a:solidFill>
                  <a:srgbClr val="FF0000"/>
                </a:solidFill>
                <a:latin typeface="Consolas" panose="020B0609020204030204" pitchFamily="49" charset="0"/>
              </a:rPr>
              <a:t>main()</a:t>
            </a:r>
            <a:r>
              <a:rPr lang="en-US" sz="2800" dirty="0"/>
              <a:t>. Meaning?</a:t>
            </a:r>
            <a:endParaRPr lang="en-US" sz="2800" b="1" u="sng" dirty="0">
              <a:solidFill>
                <a:srgbClr val="FF0000"/>
              </a:solidFill>
            </a:endParaRP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13</a:t>
            </a:fld>
            <a:endParaRPr lang="en-US" dirty="0"/>
          </a:p>
        </p:txBody>
      </p:sp>
      <p:sp>
        <p:nvSpPr>
          <p:cNvPr id="4" name="Rectangle 3"/>
          <p:cNvSpPr/>
          <p:nvPr/>
        </p:nvSpPr>
        <p:spPr>
          <a:xfrm>
            <a:off x="6845552" y="779073"/>
            <a:ext cx="2133600" cy="31669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957063" y="890585"/>
            <a:ext cx="1960979" cy="1048214"/>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a:t>
            </a:r>
          </a:p>
          <a:p>
            <a:r>
              <a:rPr lang="en-US" dirty="0">
                <a:solidFill>
                  <a:schemeClr val="tx1"/>
                </a:solidFill>
              </a:rPr>
              <a:t>+++</a:t>
            </a:r>
          </a:p>
          <a:p>
            <a:r>
              <a:rPr lang="en-US" dirty="0">
                <a:solidFill>
                  <a:schemeClr val="tx1"/>
                </a:solidFill>
              </a:rPr>
              <a:t>---</a:t>
            </a:r>
          </a:p>
        </p:txBody>
      </p:sp>
      <p:sp>
        <p:nvSpPr>
          <p:cNvPr id="7" name="Rectangle 6"/>
          <p:cNvSpPr/>
          <p:nvPr/>
        </p:nvSpPr>
        <p:spPr>
          <a:xfrm>
            <a:off x="6957063" y="2060919"/>
            <a:ext cx="1960979" cy="1048214"/>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a:t>
            </a:r>
          </a:p>
          <a:p>
            <a:r>
              <a:rPr lang="en-US" dirty="0">
                <a:solidFill>
                  <a:schemeClr val="tx1"/>
                </a:solidFill>
              </a:rPr>
              <a:t>&amp;&amp;&amp;</a:t>
            </a:r>
          </a:p>
          <a:p>
            <a:r>
              <a:rPr lang="en-US" dirty="0">
                <a:solidFill>
                  <a:schemeClr val="tx1"/>
                </a:solidFill>
              </a:rPr>
              <a:t>***</a:t>
            </a:r>
          </a:p>
        </p:txBody>
      </p:sp>
      <p:sp>
        <p:nvSpPr>
          <p:cNvPr id="9" name="TextBox 8"/>
          <p:cNvSpPr txBox="1"/>
          <p:nvPr/>
        </p:nvSpPr>
        <p:spPr>
          <a:xfrm>
            <a:off x="6967396" y="714288"/>
            <a:ext cx="970156" cy="369332"/>
          </a:xfrm>
          <a:prstGeom prst="rect">
            <a:avLst/>
          </a:prstGeom>
          <a:noFill/>
        </p:spPr>
        <p:txBody>
          <a:bodyPr wrap="square" rtlCol="0">
            <a:spAutoFit/>
          </a:bodyPr>
          <a:lstStyle/>
          <a:p>
            <a:r>
              <a:rPr lang="en-US" dirty="0">
                <a:latin typeface="Consolas" panose="020B0609020204030204" pitchFamily="49" charset="0"/>
              </a:rPr>
              <a:t>main()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1AE1067C-5401-656E-5E49-BDAD365DDEFB}"/>
              </a:ext>
            </a:extLst>
          </p:cNvPr>
          <p:cNvSpPr/>
          <p:nvPr/>
        </p:nvSpPr>
        <p:spPr>
          <a:xfrm>
            <a:off x="78662" y="419247"/>
            <a:ext cx="1824457" cy="902889"/>
          </a:xfrm>
          <a:prstGeom prst="wedgeEllipseCallout">
            <a:avLst>
              <a:gd name="adj1" fmla="val 23142"/>
              <a:gd name="adj2" fmla="val 585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Got to remember</a:t>
            </a:r>
          </a:p>
        </p:txBody>
      </p:sp>
      <p:sp>
        <p:nvSpPr>
          <p:cNvPr id="2" name="Title 1"/>
          <p:cNvSpPr>
            <a:spLocks noGrp="1"/>
          </p:cNvSpPr>
          <p:nvPr>
            <p:ph type="title"/>
          </p:nvPr>
        </p:nvSpPr>
        <p:spPr/>
        <p:txBody>
          <a:bodyPr/>
          <a:lstStyle/>
          <a:p>
            <a:r>
              <a:rPr lang="en-US" dirty="0"/>
              <a:t>1.1 A Java program</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14</a:t>
            </a:fld>
            <a:endParaRPr lang="en-US" dirty="0"/>
          </a:p>
        </p:txBody>
      </p:sp>
      <p:sp>
        <p:nvSpPr>
          <p:cNvPr id="6" name="Text Box 3"/>
          <p:cNvSpPr txBox="1">
            <a:spLocks noChangeArrowheads="1"/>
          </p:cNvSpPr>
          <p:nvPr/>
        </p:nvSpPr>
        <p:spPr bwMode="auto">
          <a:xfrm>
            <a:off x="1338263" y="1682750"/>
            <a:ext cx="35369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solidFill>
                  <a:srgbClr val="0000FF"/>
                </a:solidFill>
                <a:latin typeface="Courier New" pitchFamily="-110" charset="0"/>
              </a:rPr>
              <a:t>public</a:t>
            </a:r>
            <a:r>
              <a:rPr lang="en-US" sz="2000" b="1" baseline="0" dirty="0">
                <a:latin typeface="Courier New" pitchFamily="-110" charset="0"/>
              </a:rPr>
              <a:t> </a:t>
            </a:r>
            <a:r>
              <a:rPr lang="en-US" sz="2000" b="1" baseline="0" dirty="0">
                <a:solidFill>
                  <a:srgbClr val="0000FF"/>
                </a:solidFill>
                <a:latin typeface="Courier New" pitchFamily="-110" charset="0"/>
              </a:rPr>
              <a:t>class</a:t>
            </a:r>
            <a:r>
              <a:rPr lang="en-US" sz="2000" b="1" baseline="0" dirty="0">
                <a:latin typeface="Courier New" pitchFamily="-110" charset="0"/>
              </a:rPr>
              <a:t> </a:t>
            </a:r>
            <a:r>
              <a:rPr lang="en-US" sz="2000" b="1" baseline="0" dirty="0" err="1">
                <a:latin typeface="Courier New" pitchFamily="-110" charset="0"/>
              </a:rPr>
              <a:t>MyProgram</a:t>
            </a:r>
            <a:endParaRPr lang="en-US" baseline="0" dirty="0">
              <a:latin typeface="Courier New" pitchFamily="-110" charset="0"/>
            </a:endParaRPr>
          </a:p>
        </p:txBody>
      </p:sp>
      <p:sp>
        <p:nvSpPr>
          <p:cNvPr id="7" name="Text Box 4"/>
          <p:cNvSpPr txBox="1">
            <a:spLocks noChangeArrowheads="1"/>
          </p:cNvSpPr>
          <p:nvPr/>
        </p:nvSpPr>
        <p:spPr bwMode="auto">
          <a:xfrm>
            <a:off x="1338263" y="2063750"/>
            <a:ext cx="336550" cy="3444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solidFill>
                  <a:srgbClr val="0000FF"/>
                </a:solidFill>
                <a:latin typeface="Courier New" pitchFamily="-110" charset="0"/>
              </a:rPr>
              <a:t>{</a:t>
            </a:r>
          </a:p>
          <a:p>
            <a:endParaRPr lang="en-US" sz="2000" b="1" baseline="0" dirty="0">
              <a:latin typeface="Courier New" pitchFamily="-110" charset="0"/>
            </a:endParaRPr>
          </a:p>
          <a:p>
            <a:endParaRPr lang="en-US" sz="2000" b="1" baseline="0" dirty="0">
              <a:latin typeface="Courier New" pitchFamily="-110" charset="0"/>
            </a:endParaRPr>
          </a:p>
          <a:p>
            <a:endParaRPr lang="en-US" sz="2000" b="1" baseline="0" dirty="0">
              <a:latin typeface="Courier New" pitchFamily="-110" charset="0"/>
            </a:endParaRPr>
          </a:p>
          <a:p>
            <a:endParaRPr lang="en-US" sz="2000" b="1" baseline="0" dirty="0">
              <a:latin typeface="Courier New" pitchFamily="-110" charset="0"/>
            </a:endParaRPr>
          </a:p>
          <a:p>
            <a:endParaRPr lang="en-US" sz="2000" b="1" baseline="0" dirty="0">
              <a:latin typeface="Courier New" pitchFamily="-110" charset="0"/>
            </a:endParaRPr>
          </a:p>
          <a:p>
            <a:endParaRPr lang="en-US" sz="2000" b="1" baseline="0" dirty="0">
              <a:latin typeface="Courier New" pitchFamily="-110" charset="0"/>
            </a:endParaRPr>
          </a:p>
          <a:p>
            <a:endParaRPr lang="en-US" sz="2000" b="1" baseline="0" dirty="0">
              <a:latin typeface="Courier New" pitchFamily="-110" charset="0"/>
            </a:endParaRPr>
          </a:p>
          <a:p>
            <a:endParaRPr lang="en-US" sz="2000" b="1" baseline="0" dirty="0">
              <a:latin typeface="Courier New" pitchFamily="-110" charset="0"/>
            </a:endParaRPr>
          </a:p>
          <a:p>
            <a:endParaRPr lang="en-US" sz="2000" b="1" baseline="0" dirty="0">
              <a:latin typeface="Courier New" pitchFamily="-110" charset="0"/>
            </a:endParaRPr>
          </a:p>
          <a:p>
            <a:r>
              <a:rPr lang="en-US" sz="2000" b="1" baseline="0" dirty="0">
                <a:solidFill>
                  <a:srgbClr val="0000FF"/>
                </a:solidFill>
                <a:latin typeface="Courier New" pitchFamily="-110" charset="0"/>
              </a:rPr>
              <a:t>}</a:t>
            </a:r>
            <a:endParaRPr lang="en-US" baseline="0" dirty="0">
              <a:solidFill>
                <a:srgbClr val="0000FF"/>
              </a:solidFill>
            </a:endParaRPr>
          </a:p>
        </p:txBody>
      </p:sp>
      <p:sp>
        <p:nvSpPr>
          <p:cNvPr id="8" name="Text Box 6"/>
          <p:cNvSpPr txBox="1">
            <a:spLocks noChangeArrowheads="1"/>
          </p:cNvSpPr>
          <p:nvPr/>
        </p:nvSpPr>
        <p:spPr bwMode="auto">
          <a:xfrm>
            <a:off x="5072063" y="2490788"/>
            <a:ext cx="1722437"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u="sng" baseline="0" dirty="0">
                <a:solidFill>
                  <a:srgbClr val="008000"/>
                </a:solidFill>
                <a:latin typeface="Arial" pitchFamily="-110" charset="0"/>
              </a:rPr>
              <a:t>class</a:t>
            </a:r>
            <a:r>
              <a:rPr lang="en-US" sz="2000" b="1" baseline="0" dirty="0">
                <a:solidFill>
                  <a:srgbClr val="008000"/>
                </a:solidFill>
                <a:latin typeface="Arial" pitchFamily="-110" charset="0"/>
              </a:rPr>
              <a:t> header</a:t>
            </a:r>
          </a:p>
        </p:txBody>
      </p:sp>
      <p:sp>
        <p:nvSpPr>
          <p:cNvPr id="9" name="Text Box 7"/>
          <p:cNvSpPr txBox="1">
            <a:spLocks noChangeArrowheads="1"/>
          </p:cNvSpPr>
          <p:nvPr/>
        </p:nvSpPr>
        <p:spPr bwMode="auto">
          <a:xfrm>
            <a:off x="2633662" y="3557588"/>
            <a:ext cx="3590157" cy="400110"/>
          </a:xfrm>
          <a:prstGeom prst="rect">
            <a:avLst/>
          </a:prstGeom>
          <a:noFill/>
          <a:ln w="12700">
            <a:noFill/>
            <a:miter lim="800000"/>
            <a:headEnd type="none" w="sm" len="sm"/>
            <a:tailEnd type="none" w="sm" len="sm"/>
          </a:ln>
        </p:spPr>
        <p:txBody>
          <a:bodyPr wrap="square">
            <a:prstTxWarp prst="textNoShape">
              <a:avLst/>
            </a:prstTxWarp>
            <a:spAutoFit/>
          </a:bodyPr>
          <a:lstStyle/>
          <a:p>
            <a:r>
              <a:rPr lang="en-US" sz="2000" b="1" u="sng" baseline="0" dirty="0">
                <a:solidFill>
                  <a:srgbClr val="008000"/>
                </a:solidFill>
                <a:latin typeface="Arial" pitchFamily="-110" charset="0"/>
              </a:rPr>
              <a:t>class</a:t>
            </a:r>
            <a:r>
              <a:rPr lang="en-US" sz="2000" b="1" baseline="0" dirty="0">
                <a:solidFill>
                  <a:srgbClr val="008000"/>
                </a:solidFill>
                <a:latin typeface="Arial" pitchFamily="-110" charset="0"/>
              </a:rPr>
              <a:t> body (i.e.,</a:t>
            </a:r>
            <a:r>
              <a:rPr lang="en-US" sz="2000" b="1" dirty="0">
                <a:solidFill>
                  <a:srgbClr val="008000"/>
                </a:solidFill>
                <a:latin typeface="Arial" pitchFamily="-110" charset="0"/>
              </a:rPr>
              <a:t> code block)</a:t>
            </a:r>
            <a:endParaRPr lang="en-US" sz="2000" b="1" baseline="0" dirty="0">
              <a:solidFill>
                <a:srgbClr val="008000"/>
              </a:solidFill>
              <a:latin typeface="Arial" pitchFamily="-110" charset="0"/>
            </a:endParaRPr>
          </a:p>
        </p:txBody>
      </p:sp>
      <p:sp>
        <p:nvSpPr>
          <p:cNvPr id="10" name="Text Box 8"/>
          <p:cNvSpPr txBox="1">
            <a:spLocks noChangeArrowheads="1"/>
          </p:cNvSpPr>
          <p:nvPr/>
        </p:nvSpPr>
        <p:spPr bwMode="auto">
          <a:xfrm>
            <a:off x="3167063" y="4719638"/>
            <a:ext cx="5375275"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u="sng" baseline="0" dirty="0">
                <a:solidFill>
                  <a:srgbClr val="008000"/>
                </a:solidFill>
                <a:latin typeface="Arial" pitchFamily="-110" charset="0"/>
              </a:rPr>
              <a:t>Comments</a:t>
            </a:r>
            <a:r>
              <a:rPr lang="en-US" sz="2000" b="1" baseline="0" dirty="0">
                <a:solidFill>
                  <a:srgbClr val="008000"/>
                </a:solidFill>
                <a:latin typeface="Arial" pitchFamily="-110" charset="0"/>
              </a:rPr>
              <a:t> can be placed almost anywhere</a:t>
            </a:r>
          </a:p>
        </p:txBody>
      </p:sp>
      <p:sp>
        <p:nvSpPr>
          <p:cNvPr id="11" name="AutoShape 9"/>
          <p:cNvSpPr>
            <a:spLocks/>
          </p:cNvSpPr>
          <p:nvPr/>
        </p:nvSpPr>
        <p:spPr bwMode="auto">
          <a:xfrm>
            <a:off x="2024063" y="2216150"/>
            <a:ext cx="457200" cy="3124200"/>
          </a:xfrm>
          <a:prstGeom prst="rightBrace">
            <a:avLst>
              <a:gd name="adj1" fmla="val 56944"/>
              <a:gd name="adj2" fmla="val 50000"/>
            </a:avLst>
          </a:prstGeom>
          <a:noFill/>
          <a:ln w="31750">
            <a:solidFill>
              <a:srgbClr val="FF3300"/>
            </a:solidFill>
            <a:round/>
            <a:headEnd type="none" w="sm" len="sm"/>
            <a:tailEnd type="none" w="sm" len="sm"/>
          </a:ln>
        </p:spPr>
        <p:txBody>
          <a:bodyPr wrap="none" anchor="ctr">
            <a:prstTxWarp prst="textNoShape">
              <a:avLst/>
            </a:prstTxWarp>
          </a:bodyPr>
          <a:lstStyle/>
          <a:p>
            <a:endParaRPr lang="en-US"/>
          </a:p>
        </p:txBody>
      </p:sp>
      <p:sp>
        <p:nvSpPr>
          <p:cNvPr id="12" name="Line 10"/>
          <p:cNvSpPr>
            <a:spLocks noChangeShapeType="1"/>
          </p:cNvSpPr>
          <p:nvPr/>
        </p:nvSpPr>
        <p:spPr bwMode="auto">
          <a:xfrm flipH="1" flipV="1">
            <a:off x="4233863" y="2139950"/>
            <a:ext cx="838200" cy="457200"/>
          </a:xfrm>
          <a:prstGeom prst="line">
            <a:avLst/>
          </a:prstGeom>
          <a:noFill/>
          <a:ln w="25400">
            <a:solidFill>
              <a:srgbClr val="FF3300"/>
            </a:solidFill>
            <a:round/>
            <a:headEnd type="none" w="sm" len="sm"/>
            <a:tailEnd type="triangle" w="med" len="med"/>
          </a:ln>
        </p:spPr>
        <p:txBody>
          <a:bodyPr wrap="none" anchor="ctr">
            <a:prstTxWarp prst="textNoShape">
              <a:avLst/>
            </a:prstTxWarp>
          </a:bodyPr>
          <a:lstStyle/>
          <a:p>
            <a:endParaRPr lang="en-US"/>
          </a:p>
        </p:txBody>
      </p:sp>
      <p:sp>
        <p:nvSpPr>
          <p:cNvPr id="13" name="Text Box 3"/>
          <p:cNvSpPr txBox="1">
            <a:spLocks noChangeArrowheads="1"/>
          </p:cNvSpPr>
          <p:nvPr/>
        </p:nvSpPr>
        <p:spPr bwMode="auto">
          <a:xfrm>
            <a:off x="1338263" y="1047026"/>
            <a:ext cx="7417415" cy="707886"/>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latin typeface="Courier New" pitchFamily="-110" charset="0"/>
              </a:rPr>
              <a:t>// in MyProgram.java,</a:t>
            </a:r>
          </a:p>
          <a:p>
            <a:r>
              <a:rPr lang="en-US" sz="2000" b="1" dirty="0">
                <a:latin typeface="Courier New" pitchFamily="-110" charset="0"/>
              </a:rPr>
              <a:t>// </a:t>
            </a:r>
            <a:r>
              <a:rPr lang="en-US" sz="2000" b="1" dirty="0">
                <a:solidFill>
                  <a:srgbClr val="FF0000"/>
                </a:solidFill>
                <a:latin typeface="Courier New" pitchFamily="-110" charset="0"/>
              </a:rPr>
              <a:t>the file must be the same as the class name</a:t>
            </a:r>
            <a:r>
              <a:rPr lang="en-US" sz="2000" b="1" dirty="0">
                <a:latin typeface="Courier New" pitchFamily="-110" charset="0"/>
              </a:rPr>
              <a:t>.</a:t>
            </a:r>
            <a:endParaRPr lang="en-US" baseline="0" dirty="0">
              <a:latin typeface="Courier New" pitchFamily="-110" charset="0"/>
            </a:endParaRPr>
          </a:p>
        </p:txBody>
      </p:sp>
      <p:sp>
        <p:nvSpPr>
          <p:cNvPr id="14" name="Text Box 8"/>
          <p:cNvSpPr txBox="1">
            <a:spLocks noChangeArrowheads="1"/>
          </p:cNvSpPr>
          <p:nvPr/>
        </p:nvSpPr>
        <p:spPr bwMode="auto">
          <a:xfrm>
            <a:off x="1338263" y="5889625"/>
            <a:ext cx="6404317" cy="400110"/>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solidFill>
                  <a:srgbClr val="008000"/>
                </a:solidFill>
                <a:latin typeface="Arial" pitchFamily="-110" charset="0"/>
              </a:rPr>
              <a:t>The meaning of public class will be discussed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nimBg="1"/>
      <p:bldP spid="12" grpId="0" animBg="1"/>
      <p:bldP spid="1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8672687D-D2B0-A057-DB29-6D66890B6257}"/>
              </a:ext>
            </a:extLst>
          </p:cNvPr>
          <p:cNvSpPr/>
          <p:nvPr/>
        </p:nvSpPr>
        <p:spPr>
          <a:xfrm>
            <a:off x="4031680" y="5501541"/>
            <a:ext cx="2906485" cy="1143000"/>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solidFill>
              </a:rPr>
              <a:t>Generally indentations use tabs or 4 (or 8) spaces.</a:t>
            </a:r>
          </a:p>
        </p:txBody>
      </p:sp>
      <p:sp>
        <p:nvSpPr>
          <p:cNvPr id="3" name="Content Placeholder 2"/>
          <p:cNvSpPr>
            <a:spLocks noGrp="1"/>
          </p:cNvSpPr>
          <p:nvPr>
            <p:ph idx="1"/>
          </p:nvPr>
        </p:nvSpPr>
        <p:spPr>
          <a:xfrm>
            <a:off x="284922" y="1386840"/>
            <a:ext cx="8694229" cy="4969510"/>
          </a:xfrm>
        </p:spPr>
        <p:txBody>
          <a:bodyPr>
            <a:noAutofit/>
          </a:bodyPr>
          <a:lstStyle/>
          <a:p>
            <a:pPr>
              <a:buNone/>
            </a:pPr>
            <a:r>
              <a:rPr lang="en-US" sz="1400" dirty="0">
                <a:solidFill>
                  <a:srgbClr val="3366FF"/>
                </a:solidFill>
                <a:latin typeface="Consolas" panose="020B0609020204030204" pitchFamily="49" charset="0"/>
                <a:cs typeface="Courier New"/>
              </a:rPr>
              <a:t>//********************************************************************</a:t>
            </a:r>
          </a:p>
          <a:p>
            <a:pPr>
              <a:buNone/>
            </a:pPr>
            <a:r>
              <a:rPr lang="en-US" sz="1400" dirty="0">
                <a:solidFill>
                  <a:srgbClr val="3366FF"/>
                </a:solidFill>
                <a:latin typeface="Consolas" panose="020B0609020204030204" pitchFamily="49" charset="0"/>
                <a:cs typeface="Courier New"/>
              </a:rPr>
              <a:t>//  </a:t>
            </a:r>
            <a:r>
              <a:rPr lang="en-US" sz="1400" dirty="0" err="1">
                <a:solidFill>
                  <a:srgbClr val="3366FF"/>
                </a:solidFill>
                <a:latin typeface="Consolas" panose="020B0609020204030204" pitchFamily="49" charset="0"/>
                <a:cs typeface="Courier New"/>
              </a:rPr>
              <a:t>Lincoln.java</a:t>
            </a:r>
            <a:r>
              <a:rPr lang="en-US" sz="1400" dirty="0">
                <a:solidFill>
                  <a:srgbClr val="3366FF"/>
                </a:solidFill>
                <a:latin typeface="Consolas" panose="020B0609020204030204" pitchFamily="49" charset="0"/>
                <a:cs typeface="Courier New"/>
              </a:rPr>
              <a:t>       Java Foundations</a:t>
            </a:r>
          </a:p>
          <a:p>
            <a:pPr>
              <a:buNone/>
            </a:pPr>
            <a:r>
              <a:rPr lang="en-US" sz="1400" dirty="0">
                <a:solidFill>
                  <a:srgbClr val="3366FF"/>
                </a:solidFill>
                <a:latin typeface="Consolas" panose="020B0609020204030204" pitchFamily="49" charset="0"/>
                <a:cs typeface="Courier New"/>
              </a:rPr>
              <a:t>//</a:t>
            </a:r>
          </a:p>
          <a:p>
            <a:pPr>
              <a:buNone/>
            </a:pPr>
            <a:r>
              <a:rPr lang="en-US" sz="1400" dirty="0">
                <a:solidFill>
                  <a:srgbClr val="3366FF"/>
                </a:solidFill>
                <a:latin typeface="Consolas" panose="020B0609020204030204" pitchFamily="49" charset="0"/>
                <a:cs typeface="Courier New"/>
              </a:rPr>
              <a:t>//  Demonstrates the basic structure of a Java application.</a:t>
            </a:r>
          </a:p>
          <a:p>
            <a:pPr>
              <a:buNone/>
            </a:pPr>
            <a:r>
              <a:rPr lang="en-US" sz="1400" dirty="0">
                <a:solidFill>
                  <a:srgbClr val="3366FF"/>
                </a:solidFill>
                <a:latin typeface="Consolas" panose="020B0609020204030204" pitchFamily="49" charset="0"/>
                <a:cs typeface="Courier New"/>
              </a:rPr>
              <a:t>//********************************************************************</a:t>
            </a:r>
          </a:p>
          <a:p>
            <a:pPr>
              <a:buNone/>
            </a:pPr>
            <a:endParaRPr lang="en-US" sz="1400" dirty="0">
              <a:latin typeface="Consolas" panose="020B0609020204030204" pitchFamily="49" charset="0"/>
              <a:cs typeface="Courier New"/>
            </a:endParaRPr>
          </a:p>
          <a:p>
            <a:pPr>
              <a:buNone/>
            </a:pPr>
            <a:r>
              <a:rPr lang="en-US" sz="1400" b="1" dirty="0">
                <a:latin typeface="Consolas" panose="020B0609020204030204" pitchFamily="49" charset="0"/>
                <a:cs typeface="Courier New"/>
              </a:rPr>
              <a:t>public class </a:t>
            </a:r>
            <a:r>
              <a:rPr lang="en-US" sz="1400" dirty="0">
                <a:latin typeface="Consolas" panose="020B0609020204030204" pitchFamily="49" charset="0"/>
                <a:cs typeface="Courier New"/>
              </a:rPr>
              <a:t>Lincoln</a:t>
            </a:r>
          </a:p>
          <a:p>
            <a:pPr>
              <a:buNone/>
            </a:pPr>
            <a:r>
              <a:rPr lang="en-US" sz="1400" b="1" dirty="0">
                <a:latin typeface="Consolas" panose="020B0609020204030204" pitchFamily="49" charset="0"/>
                <a:cs typeface="Courier New"/>
              </a:rPr>
              <a:t>{</a:t>
            </a:r>
          </a:p>
          <a:p>
            <a:pPr>
              <a:buNone/>
            </a:pPr>
            <a:r>
              <a:rPr lang="en-US" sz="1400" dirty="0">
                <a:latin typeface="Consolas" panose="020B0609020204030204" pitchFamily="49" charset="0"/>
                <a:cs typeface="Courier New"/>
              </a:rPr>
              <a:t>   </a:t>
            </a:r>
            <a:r>
              <a:rPr lang="en-US" sz="1400" dirty="0">
                <a:solidFill>
                  <a:srgbClr val="3366FF"/>
                </a:solidFill>
                <a:latin typeface="Consolas" panose="020B0609020204030204" pitchFamily="49" charset="0"/>
                <a:cs typeface="Courier New"/>
              </a:rPr>
              <a:t>//-----------------------------------------------------------------</a:t>
            </a:r>
          </a:p>
          <a:p>
            <a:pPr>
              <a:buNone/>
            </a:pPr>
            <a:r>
              <a:rPr lang="en-US" sz="1400" dirty="0">
                <a:solidFill>
                  <a:srgbClr val="3366FF"/>
                </a:solidFill>
                <a:latin typeface="Consolas" panose="020B0609020204030204" pitchFamily="49" charset="0"/>
                <a:cs typeface="Courier New"/>
              </a:rPr>
              <a:t>   //  Prints a presidential quote.</a:t>
            </a:r>
          </a:p>
          <a:p>
            <a:pPr>
              <a:buNone/>
            </a:pPr>
            <a:r>
              <a:rPr lang="en-US" sz="1400" dirty="0">
                <a:solidFill>
                  <a:srgbClr val="3366FF"/>
                </a:solidFill>
                <a:latin typeface="Consolas" panose="020B0609020204030204" pitchFamily="49" charset="0"/>
                <a:cs typeface="Courier New"/>
              </a:rPr>
              <a:t>   //-----------------------------------------------------------------</a:t>
            </a:r>
          </a:p>
          <a:p>
            <a:pPr>
              <a:buNone/>
            </a:pPr>
            <a:r>
              <a:rPr lang="en-US" sz="1400" dirty="0">
                <a:latin typeface="Consolas" panose="020B0609020204030204" pitchFamily="49" charset="0"/>
                <a:cs typeface="Courier New"/>
              </a:rPr>
              <a:t>   </a:t>
            </a:r>
            <a:r>
              <a:rPr lang="en-US" sz="1400" b="1" dirty="0">
                <a:latin typeface="Consolas" panose="020B0609020204030204" pitchFamily="49" charset="0"/>
                <a:cs typeface="Courier New"/>
              </a:rPr>
              <a:t>public static void </a:t>
            </a:r>
            <a:r>
              <a:rPr lang="en-US" sz="1400" b="1" dirty="0" err="1">
                <a:latin typeface="Consolas" panose="020B0609020204030204" pitchFamily="49" charset="0"/>
                <a:cs typeface="Courier New"/>
              </a:rPr>
              <a:t>main(String</a:t>
            </a:r>
            <a:r>
              <a:rPr lang="en-US" sz="1400" b="1" dirty="0">
                <a:latin typeface="Consolas" panose="020B0609020204030204" pitchFamily="49" charset="0"/>
                <a:cs typeface="Courier New"/>
              </a:rPr>
              <a:t>[]</a:t>
            </a:r>
            <a:r>
              <a:rPr lang="en-US" sz="1400" dirty="0">
                <a:latin typeface="Consolas" panose="020B0609020204030204" pitchFamily="49" charset="0"/>
                <a:cs typeface="Courier New"/>
              </a:rPr>
              <a:t> </a:t>
            </a:r>
            <a:r>
              <a:rPr lang="en-US" sz="1400" dirty="0" err="1">
                <a:latin typeface="Consolas" panose="020B0609020204030204" pitchFamily="49" charset="0"/>
                <a:cs typeface="Courier New"/>
              </a:rPr>
              <a:t>args</a:t>
            </a:r>
            <a:r>
              <a:rPr lang="en-US" sz="1400" b="1" dirty="0">
                <a:latin typeface="Consolas" panose="020B0609020204030204" pitchFamily="49" charset="0"/>
                <a:cs typeface="Courier New"/>
              </a:rPr>
              <a:t>)</a:t>
            </a:r>
          </a:p>
          <a:p>
            <a:pPr>
              <a:buNone/>
            </a:pPr>
            <a:r>
              <a:rPr lang="en-US" sz="1400" dirty="0">
                <a:latin typeface="Consolas" panose="020B0609020204030204" pitchFamily="49" charset="0"/>
                <a:cs typeface="Courier New"/>
              </a:rPr>
              <a:t>   </a:t>
            </a:r>
            <a:r>
              <a:rPr lang="en-US" sz="1400" b="1" dirty="0">
                <a:latin typeface="Consolas" panose="020B0609020204030204" pitchFamily="49" charset="0"/>
                <a:cs typeface="Courier New"/>
              </a:rPr>
              <a:t>{</a:t>
            </a:r>
          </a:p>
          <a:p>
            <a:pPr>
              <a:buNone/>
            </a:pPr>
            <a:r>
              <a:rPr lang="en-US" sz="1400" dirty="0">
                <a:latin typeface="Consolas" panose="020B0609020204030204" pitchFamily="49" charset="0"/>
                <a:cs typeface="Courier New"/>
              </a:rPr>
              <a:t>      </a:t>
            </a:r>
            <a:r>
              <a:rPr lang="en-US" sz="1400" dirty="0" err="1">
                <a:latin typeface="Consolas" panose="020B0609020204030204" pitchFamily="49" charset="0"/>
                <a:cs typeface="Courier New"/>
              </a:rPr>
              <a:t>System.out.println("A</a:t>
            </a:r>
            <a:r>
              <a:rPr lang="en-US" sz="1400" dirty="0">
                <a:latin typeface="Consolas" panose="020B0609020204030204" pitchFamily="49" charset="0"/>
                <a:cs typeface="Courier New"/>
              </a:rPr>
              <a:t> quote by Abraham Lincoln:");</a:t>
            </a:r>
          </a:p>
          <a:p>
            <a:pPr>
              <a:buNone/>
            </a:pPr>
            <a:r>
              <a:rPr lang="en-US" sz="1400" dirty="0">
                <a:latin typeface="Consolas" panose="020B0609020204030204" pitchFamily="49" charset="0"/>
                <a:cs typeface="Courier New"/>
              </a:rPr>
              <a:t>      </a:t>
            </a:r>
            <a:r>
              <a:rPr lang="en-US" sz="1400" dirty="0" err="1">
                <a:latin typeface="Consolas" panose="020B0609020204030204" pitchFamily="49" charset="0"/>
                <a:cs typeface="Courier New"/>
              </a:rPr>
              <a:t>System.out.println</a:t>
            </a:r>
            <a:r>
              <a:rPr lang="en-US" sz="1400" dirty="0">
                <a:latin typeface="Consolas" panose="020B0609020204030204" pitchFamily="49" charset="0"/>
                <a:cs typeface="Courier New"/>
              </a:rPr>
              <a:t>("    Whatever you are, be a good one.");</a:t>
            </a:r>
          </a:p>
          <a:p>
            <a:pPr>
              <a:buNone/>
            </a:pPr>
            <a:r>
              <a:rPr lang="en-US" sz="1400" dirty="0">
                <a:latin typeface="Consolas" panose="020B0609020204030204" pitchFamily="49" charset="0"/>
                <a:cs typeface="Courier New"/>
              </a:rPr>
              <a:t>   </a:t>
            </a:r>
            <a:r>
              <a:rPr lang="en-US" sz="1400" b="1" dirty="0">
                <a:latin typeface="Consolas" panose="020B0609020204030204" pitchFamily="49" charset="0"/>
                <a:cs typeface="Courier New"/>
              </a:rPr>
              <a:t>}</a:t>
            </a:r>
          </a:p>
          <a:p>
            <a:pPr>
              <a:buNone/>
            </a:pPr>
            <a:r>
              <a:rPr lang="en-US" sz="1400" b="1" dirty="0">
                <a:latin typeface="Consolas" panose="020B0609020204030204" pitchFamily="49" charset="0"/>
                <a:cs typeface="Courier New"/>
              </a:rPr>
              <a:t>}</a:t>
            </a:r>
          </a:p>
          <a:p>
            <a:pPr>
              <a:buNone/>
            </a:pPr>
            <a:r>
              <a:rPr lang="en-US" sz="1200" dirty="0">
                <a:latin typeface="Courier New"/>
                <a:cs typeface="Courier New"/>
              </a:rPr>
              <a:t>		</a:t>
            </a:r>
          </a:p>
          <a:p>
            <a:pPr>
              <a:buNone/>
            </a:pPr>
            <a:endParaRPr lang="en-US" sz="1200" dirty="0">
              <a:latin typeface="Courier New"/>
              <a:cs typeface="Courier New"/>
            </a:endParaRP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15</a:t>
            </a:fld>
            <a:endParaRPr lang="en-US" dirty="0"/>
          </a:p>
        </p:txBody>
      </p:sp>
      <p:sp>
        <p:nvSpPr>
          <p:cNvPr id="2" name="Cloud 1"/>
          <p:cNvSpPr/>
          <p:nvPr/>
        </p:nvSpPr>
        <p:spPr>
          <a:xfrm>
            <a:off x="1611086" y="5715000"/>
            <a:ext cx="2906485" cy="11430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Indentations</a:t>
            </a:r>
            <a:r>
              <a:rPr lang="en-US" dirty="0"/>
              <a:t> for better readability</a:t>
            </a:r>
          </a:p>
        </p:txBody>
      </p:sp>
      <p:cxnSp>
        <p:nvCxnSpPr>
          <p:cNvPr id="5" name="Straight Arrow Connector 4"/>
          <p:cNvCxnSpPr>
            <a:stCxn id="2" idx="2"/>
          </p:cNvCxnSpPr>
          <p:nvPr/>
        </p:nvCxnSpPr>
        <p:spPr>
          <a:xfrm flipH="1" flipV="1">
            <a:off x="903515" y="4855029"/>
            <a:ext cx="716586" cy="14314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2" idx="2"/>
          </p:cNvCxnSpPr>
          <p:nvPr/>
        </p:nvCxnSpPr>
        <p:spPr>
          <a:xfrm flipH="1" flipV="1">
            <a:off x="500743" y="4397829"/>
            <a:ext cx="1119358" cy="18886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cxnSpLocks/>
          </p:cNvCxnSpPr>
          <p:nvPr/>
        </p:nvCxnSpPr>
        <p:spPr>
          <a:xfrm flipH="1">
            <a:off x="5934751" y="4270664"/>
            <a:ext cx="1058331" cy="5843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Cloud 8"/>
          <p:cNvSpPr/>
          <p:nvPr/>
        </p:nvSpPr>
        <p:spPr>
          <a:xfrm>
            <a:off x="6237515" y="3216708"/>
            <a:ext cx="2906485" cy="11430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End of a statement</a:t>
            </a:r>
          </a:p>
        </p:txBody>
      </p:sp>
      <p:cxnSp>
        <p:nvCxnSpPr>
          <p:cNvPr id="12" name="Straight Arrow Connector 11"/>
          <p:cNvCxnSpPr>
            <a:cxnSpLocks/>
          </p:cNvCxnSpPr>
          <p:nvPr/>
        </p:nvCxnSpPr>
        <p:spPr>
          <a:xfrm flipH="1">
            <a:off x="6760661" y="4397829"/>
            <a:ext cx="678525" cy="7405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16</a:t>
            </a:fld>
            <a:endParaRPr lang="en-US" dirty="0"/>
          </a:p>
        </p:txBody>
      </p:sp>
      <p:sp>
        <p:nvSpPr>
          <p:cNvPr id="6" name="Text Box 3"/>
          <p:cNvSpPr txBox="1">
            <a:spLocks noChangeArrowheads="1"/>
          </p:cNvSpPr>
          <p:nvPr/>
        </p:nvSpPr>
        <p:spPr bwMode="auto">
          <a:xfrm>
            <a:off x="1338263" y="1682750"/>
            <a:ext cx="35369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latin typeface="Courier New" pitchFamily="-110" charset="0"/>
              </a:rPr>
              <a:t>public class </a:t>
            </a:r>
            <a:r>
              <a:rPr lang="en-US" sz="2000" b="1" baseline="0" dirty="0" err="1">
                <a:latin typeface="Courier New" pitchFamily="-110" charset="0"/>
              </a:rPr>
              <a:t>MyProgram</a:t>
            </a:r>
            <a:endParaRPr lang="en-US" baseline="0" dirty="0">
              <a:latin typeface="Courier New" pitchFamily="-110" charset="0"/>
            </a:endParaRPr>
          </a:p>
        </p:txBody>
      </p:sp>
      <p:sp>
        <p:nvSpPr>
          <p:cNvPr id="7" name="Text Box 4"/>
          <p:cNvSpPr txBox="1">
            <a:spLocks noChangeArrowheads="1"/>
          </p:cNvSpPr>
          <p:nvPr/>
        </p:nvSpPr>
        <p:spPr bwMode="auto">
          <a:xfrm>
            <a:off x="1338263" y="2063750"/>
            <a:ext cx="338554" cy="3170099"/>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latin typeface="Courier New" pitchFamily="-110" charset="0"/>
              </a:rPr>
              <a:t>{</a:t>
            </a:r>
          </a:p>
          <a:p>
            <a:endParaRPr lang="en-US" sz="2000" b="1" baseline="0" dirty="0">
              <a:latin typeface="Courier New" pitchFamily="-110" charset="0"/>
            </a:endParaRPr>
          </a:p>
          <a:p>
            <a:endParaRPr lang="en-US" sz="2000" b="1" baseline="0" dirty="0">
              <a:latin typeface="Courier New" pitchFamily="-110" charset="0"/>
            </a:endParaRPr>
          </a:p>
          <a:p>
            <a:endParaRPr lang="en-US" sz="2000" b="1" baseline="0" dirty="0">
              <a:latin typeface="Courier New" pitchFamily="-110" charset="0"/>
            </a:endParaRPr>
          </a:p>
          <a:p>
            <a:endParaRPr lang="en-US" sz="2000" b="1" baseline="0" dirty="0">
              <a:latin typeface="Courier New" pitchFamily="-110" charset="0"/>
            </a:endParaRPr>
          </a:p>
          <a:p>
            <a:endParaRPr lang="en-US" sz="2000" b="1" baseline="0" dirty="0">
              <a:latin typeface="Courier New" pitchFamily="-110" charset="0"/>
            </a:endParaRPr>
          </a:p>
          <a:p>
            <a:endParaRPr lang="en-US" sz="2000" b="1" baseline="0" dirty="0">
              <a:latin typeface="Courier New" pitchFamily="-110" charset="0"/>
            </a:endParaRPr>
          </a:p>
          <a:p>
            <a:endParaRPr lang="en-US" sz="2000" b="1" baseline="0" dirty="0">
              <a:latin typeface="Courier New" pitchFamily="-110" charset="0"/>
            </a:endParaRPr>
          </a:p>
          <a:p>
            <a:endParaRPr lang="en-US" sz="2000" b="1" baseline="0" dirty="0">
              <a:latin typeface="Courier New" pitchFamily="-110" charset="0"/>
            </a:endParaRPr>
          </a:p>
          <a:p>
            <a:r>
              <a:rPr lang="en-US" sz="2000" b="1" baseline="0" dirty="0">
                <a:latin typeface="Courier New" pitchFamily="-110" charset="0"/>
              </a:rPr>
              <a:t>}</a:t>
            </a:r>
            <a:endParaRPr lang="en-US" baseline="0" dirty="0"/>
          </a:p>
        </p:txBody>
      </p:sp>
      <p:sp>
        <p:nvSpPr>
          <p:cNvPr id="8" name="Text Box 5"/>
          <p:cNvSpPr txBox="1">
            <a:spLocks noChangeArrowheads="1"/>
          </p:cNvSpPr>
          <p:nvPr/>
        </p:nvSpPr>
        <p:spPr bwMode="auto">
          <a:xfrm>
            <a:off x="1338263" y="1295400"/>
            <a:ext cx="44513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latin typeface="Courier New" pitchFamily="-110" charset="0"/>
              </a:rPr>
              <a:t>//  comments about the class</a:t>
            </a:r>
          </a:p>
        </p:txBody>
      </p:sp>
      <p:sp>
        <p:nvSpPr>
          <p:cNvPr id="9" name="Text Box 6"/>
          <p:cNvSpPr txBox="1">
            <a:spLocks noChangeArrowheads="1"/>
          </p:cNvSpPr>
          <p:nvPr/>
        </p:nvSpPr>
        <p:spPr bwMode="auto">
          <a:xfrm>
            <a:off x="1808163" y="3032125"/>
            <a:ext cx="61277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solidFill>
                  <a:srgbClr val="0000FF"/>
                </a:solidFill>
                <a:latin typeface="Courier New" pitchFamily="-110" charset="0"/>
              </a:rPr>
              <a:t>public static void </a:t>
            </a:r>
            <a:r>
              <a:rPr lang="en-US" sz="2000" b="1" baseline="0" dirty="0" err="1">
                <a:solidFill>
                  <a:srgbClr val="0000FF"/>
                </a:solidFill>
                <a:latin typeface="Courier New" pitchFamily="-110" charset="0"/>
              </a:rPr>
              <a:t>main(String</a:t>
            </a:r>
            <a:r>
              <a:rPr lang="en-US" sz="2000" b="1" baseline="0" dirty="0">
                <a:solidFill>
                  <a:srgbClr val="0000FF"/>
                </a:solidFill>
                <a:latin typeface="Courier New" pitchFamily="-110" charset="0"/>
              </a:rPr>
              <a:t>[] </a:t>
            </a:r>
            <a:r>
              <a:rPr lang="en-US" sz="2000" b="1" baseline="0" dirty="0" err="1">
                <a:latin typeface="Courier New" pitchFamily="-110" charset="0"/>
              </a:rPr>
              <a:t>args</a:t>
            </a:r>
            <a:r>
              <a:rPr lang="en-US" sz="2000" b="1" baseline="0" dirty="0">
                <a:solidFill>
                  <a:srgbClr val="0000FF"/>
                </a:solidFill>
                <a:latin typeface="Courier New" pitchFamily="-110" charset="0"/>
              </a:rPr>
              <a:t>)</a:t>
            </a:r>
            <a:endParaRPr lang="en-US" baseline="0" dirty="0">
              <a:solidFill>
                <a:srgbClr val="0000FF"/>
              </a:solidFill>
              <a:latin typeface="Courier New" pitchFamily="-110" charset="0"/>
            </a:endParaRPr>
          </a:p>
        </p:txBody>
      </p:sp>
      <p:sp>
        <p:nvSpPr>
          <p:cNvPr id="10" name="Text Box 7"/>
          <p:cNvSpPr txBox="1">
            <a:spLocks noChangeArrowheads="1"/>
          </p:cNvSpPr>
          <p:nvPr/>
        </p:nvSpPr>
        <p:spPr bwMode="auto">
          <a:xfrm>
            <a:off x="1763713" y="3489325"/>
            <a:ext cx="336550" cy="13112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solidFill>
                  <a:srgbClr val="0000FF"/>
                </a:solidFill>
                <a:latin typeface="Courier New" pitchFamily="-110" charset="0"/>
              </a:rPr>
              <a:t>{</a:t>
            </a:r>
          </a:p>
          <a:p>
            <a:endParaRPr lang="en-US" sz="2000" b="1" baseline="0" dirty="0">
              <a:latin typeface="Courier New" pitchFamily="-110" charset="0"/>
            </a:endParaRPr>
          </a:p>
          <a:p>
            <a:endParaRPr lang="en-US" sz="2000" b="1" baseline="0" dirty="0">
              <a:latin typeface="Courier New" pitchFamily="-110" charset="0"/>
            </a:endParaRPr>
          </a:p>
          <a:p>
            <a:r>
              <a:rPr lang="en-US" sz="2000" b="1" baseline="0" dirty="0">
                <a:solidFill>
                  <a:srgbClr val="0000FF"/>
                </a:solidFill>
                <a:latin typeface="Courier New" pitchFamily="-110" charset="0"/>
              </a:rPr>
              <a:t>}</a:t>
            </a:r>
            <a:endParaRPr lang="en-US" baseline="0" dirty="0">
              <a:solidFill>
                <a:srgbClr val="0000FF"/>
              </a:solidFill>
            </a:endParaRPr>
          </a:p>
        </p:txBody>
      </p:sp>
      <p:sp>
        <p:nvSpPr>
          <p:cNvPr id="11" name="Text Box 8"/>
          <p:cNvSpPr txBox="1">
            <a:spLocks noChangeArrowheads="1"/>
          </p:cNvSpPr>
          <p:nvPr/>
        </p:nvSpPr>
        <p:spPr bwMode="auto">
          <a:xfrm>
            <a:off x="1763713" y="2574925"/>
            <a:ext cx="46037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solidFill>
                  <a:srgbClr val="3366FF"/>
                </a:solidFill>
                <a:latin typeface="Courier New" pitchFamily="-110" charset="0"/>
              </a:rPr>
              <a:t>//  comments about the method</a:t>
            </a:r>
          </a:p>
        </p:txBody>
      </p:sp>
      <p:sp>
        <p:nvSpPr>
          <p:cNvPr id="12" name="Text Box 9"/>
          <p:cNvSpPr txBox="1">
            <a:spLocks noChangeArrowheads="1"/>
          </p:cNvSpPr>
          <p:nvPr/>
        </p:nvSpPr>
        <p:spPr bwMode="auto">
          <a:xfrm>
            <a:off x="6335713" y="3779838"/>
            <a:ext cx="2005012"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a:solidFill>
                  <a:srgbClr val="008000"/>
                </a:solidFill>
                <a:latin typeface="Arial" pitchFamily="-110" charset="0"/>
              </a:rPr>
              <a:t>method header</a:t>
            </a:r>
          </a:p>
        </p:txBody>
      </p:sp>
      <p:sp>
        <p:nvSpPr>
          <p:cNvPr id="13" name="Text Box 10"/>
          <p:cNvSpPr txBox="1">
            <a:spLocks noChangeArrowheads="1"/>
          </p:cNvSpPr>
          <p:nvPr/>
        </p:nvSpPr>
        <p:spPr bwMode="auto">
          <a:xfrm>
            <a:off x="2982913" y="3932238"/>
            <a:ext cx="2190821" cy="707886"/>
          </a:xfrm>
          <a:prstGeom prst="rect">
            <a:avLst/>
          </a:prstGeom>
          <a:noFill/>
          <a:ln w="12700">
            <a:noFill/>
            <a:miter lim="800000"/>
            <a:headEnd type="none" w="sm" len="sm"/>
            <a:tailEnd type="none" w="sm" len="sm"/>
          </a:ln>
        </p:spPr>
        <p:txBody>
          <a:bodyPr wrap="square">
            <a:prstTxWarp prst="textNoShape">
              <a:avLst/>
            </a:prstTxWarp>
            <a:spAutoFit/>
          </a:bodyPr>
          <a:lstStyle/>
          <a:p>
            <a:r>
              <a:rPr lang="en-US" sz="2000" b="1" baseline="0" dirty="0">
                <a:solidFill>
                  <a:srgbClr val="008000"/>
                </a:solidFill>
                <a:latin typeface="Arial" pitchFamily="-110" charset="0"/>
              </a:rPr>
              <a:t>method body</a:t>
            </a:r>
            <a:r>
              <a:rPr lang="en-US" sz="2000" b="1" dirty="0">
                <a:solidFill>
                  <a:srgbClr val="008000"/>
                </a:solidFill>
                <a:latin typeface="Arial" pitchFamily="-110" charset="0"/>
              </a:rPr>
              <a:t> </a:t>
            </a:r>
          </a:p>
          <a:p>
            <a:r>
              <a:rPr lang="en-US" sz="2000" b="1" dirty="0">
                <a:solidFill>
                  <a:srgbClr val="008000"/>
                </a:solidFill>
                <a:latin typeface="Arial" pitchFamily="-110" charset="0"/>
              </a:rPr>
              <a:t>(i.e., code block)</a:t>
            </a:r>
            <a:endParaRPr lang="en-US" sz="2000" b="1" baseline="0" dirty="0">
              <a:solidFill>
                <a:srgbClr val="008000"/>
              </a:solidFill>
              <a:latin typeface="Arial" pitchFamily="-110" charset="0"/>
            </a:endParaRPr>
          </a:p>
        </p:txBody>
      </p:sp>
      <p:sp>
        <p:nvSpPr>
          <p:cNvPr id="14" name="AutoShape 11"/>
          <p:cNvSpPr>
            <a:spLocks/>
          </p:cNvSpPr>
          <p:nvPr/>
        </p:nvSpPr>
        <p:spPr bwMode="auto">
          <a:xfrm>
            <a:off x="2449513" y="3657600"/>
            <a:ext cx="457200" cy="990600"/>
          </a:xfrm>
          <a:prstGeom prst="rightBrace">
            <a:avLst>
              <a:gd name="adj1" fmla="val 18056"/>
              <a:gd name="adj2" fmla="val 50000"/>
            </a:avLst>
          </a:prstGeom>
          <a:noFill/>
          <a:ln w="31750">
            <a:solidFill>
              <a:srgbClr val="FF3300"/>
            </a:solidFill>
            <a:round/>
            <a:headEnd type="none" w="sm" len="sm"/>
            <a:tailEnd type="none" w="sm" len="sm"/>
          </a:ln>
        </p:spPr>
        <p:txBody>
          <a:bodyPr wrap="none" anchor="ctr">
            <a:prstTxWarp prst="textNoShape">
              <a:avLst/>
            </a:prstTxWarp>
          </a:bodyPr>
          <a:lstStyle/>
          <a:p>
            <a:endParaRPr lang="en-US"/>
          </a:p>
        </p:txBody>
      </p:sp>
      <p:sp>
        <p:nvSpPr>
          <p:cNvPr id="16" name="Text Box 8"/>
          <p:cNvSpPr txBox="1">
            <a:spLocks noChangeArrowheads="1"/>
          </p:cNvSpPr>
          <p:nvPr/>
        </p:nvSpPr>
        <p:spPr bwMode="auto">
          <a:xfrm>
            <a:off x="1338263" y="5889625"/>
            <a:ext cx="7533088" cy="400110"/>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solidFill>
                  <a:srgbClr val="008000"/>
                </a:solidFill>
                <a:latin typeface="Arial" pitchFamily="-110" charset="0"/>
              </a:rPr>
              <a:t>The meaning of </a:t>
            </a:r>
            <a:r>
              <a:rPr lang="en-US" sz="2000" b="1" baseline="0" dirty="0">
                <a:solidFill>
                  <a:srgbClr val="008000"/>
                </a:solidFill>
                <a:latin typeface="Consolas" panose="020B0609020204030204" pitchFamily="49" charset="0"/>
              </a:rPr>
              <a:t>public static</a:t>
            </a:r>
            <a:r>
              <a:rPr lang="en-US" sz="2000" b="1" dirty="0">
                <a:solidFill>
                  <a:srgbClr val="008000"/>
                </a:solidFill>
                <a:latin typeface="Consolas" panose="020B0609020204030204" pitchFamily="49" charset="0"/>
              </a:rPr>
              <a:t> void</a:t>
            </a:r>
            <a:r>
              <a:rPr lang="en-US" sz="2000" b="1" baseline="0" dirty="0">
                <a:solidFill>
                  <a:srgbClr val="008000"/>
                </a:solidFill>
                <a:latin typeface="Arial" pitchFamily="-110" charset="0"/>
              </a:rPr>
              <a:t> will be discussed later.</a:t>
            </a:r>
          </a:p>
        </p:txBody>
      </p:sp>
      <p:sp>
        <p:nvSpPr>
          <p:cNvPr id="3" name="Explosion 2 2"/>
          <p:cNvSpPr/>
          <p:nvPr/>
        </p:nvSpPr>
        <p:spPr>
          <a:xfrm>
            <a:off x="6120114" y="1131636"/>
            <a:ext cx="2851621" cy="1279525"/>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The file name?</a:t>
            </a:r>
          </a:p>
        </p:txBody>
      </p:sp>
      <p:cxnSp>
        <p:nvCxnSpPr>
          <p:cNvPr id="17" name="Straight Connector 16"/>
          <p:cNvCxnSpPr/>
          <p:nvPr/>
        </p:nvCxnSpPr>
        <p:spPr>
          <a:xfrm flipH="1">
            <a:off x="1468073" y="2508308"/>
            <a:ext cx="25167" cy="2231472"/>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931989" y="3854450"/>
            <a:ext cx="0" cy="560639"/>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4" name="Left Brace 3">
            <a:extLst>
              <a:ext uri="{FF2B5EF4-FFF2-40B4-BE49-F238E27FC236}">
                <a16:creationId xmlns:a16="http://schemas.microsoft.com/office/drawing/2014/main" id="{0BE33F4B-3F57-B622-B102-3975A87212BB}"/>
              </a:ext>
            </a:extLst>
          </p:cNvPr>
          <p:cNvSpPr/>
          <p:nvPr/>
        </p:nvSpPr>
        <p:spPr>
          <a:xfrm rot="16200000">
            <a:off x="4644675" y="626346"/>
            <a:ext cx="318569" cy="5743937"/>
          </a:xfrm>
          <a:prstGeom prst="leftBrace">
            <a:avLst>
              <a:gd name="adj1" fmla="val 8333"/>
              <a:gd name="adj2" fmla="val 86050"/>
            </a:avLst>
          </a:prstGeom>
          <a:ln w="2222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P spid="13" grpId="0" autoUpdateAnimBg="0"/>
      <p:bldP spid="14" grpId="0" animBg="1"/>
      <p:bldP spid="16" grpId="0" autoUpdateAnimBg="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Comments</a:t>
            </a:r>
          </a:p>
        </p:txBody>
      </p:sp>
      <p:sp>
        <p:nvSpPr>
          <p:cNvPr id="3" name="Content Placeholder 2"/>
          <p:cNvSpPr>
            <a:spLocks noGrp="1"/>
          </p:cNvSpPr>
          <p:nvPr>
            <p:ph idx="1"/>
          </p:nvPr>
        </p:nvSpPr>
        <p:spPr>
          <a:xfrm>
            <a:off x="284922" y="1253756"/>
            <a:ext cx="8694229" cy="3470644"/>
          </a:xfrm>
        </p:spPr>
        <p:txBody>
          <a:bodyPr>
            <a:normAutofit fontScale="85000" lnSpcReduction="20000"/>
          </a:bodyPr>
          <a:lstStyle/>
          <a:p>
            <a:pPr>
              <a:lnSpc>
                <a:spcPct val="90000"/>
              </a:lnSpc>
              <a:spcBef>
                <a:spcPct val="60000"/>
              </a:spcBef>
            </a:pPr>
            <a:r>
              <a:rPr lang="en-US" dirty="0"/>
              <a:t>Comments should be included to explain the purpose of the program and describe processing. </a:t>
            </a:r>
          </a:p>
          <a:p>
            <a:pPr>
              <a:lnSpc>
                <a:spcPct val="90000"/>
              </a:lnSpc>
              <a:spcBef>
                <a:spcPct val="60000"/>
              </a:spcBef>
            </a:pPr>
            <a:r>
              <a:rPr lang="en-US" dirty="0"/>
              <a:t>They do NOT affect how a program works. They are used for people.</a:t>
            </a:r>
          </a:p>
          <a:p>
            <a:pPr>
              <a:lnSpc>
                <a:spcPct val="90000"/>
              </a:lnSpc>
              <a:spcBef>
                <a:spcPct val="60000"/>
              </a:spcBef>
            </a:pPr>
            <a:r>
              <a:rPr lang="en-US" dirty="0"/>
              <a:t>Java comments can take two forms:</a:t>
            </a:r>
          </a:p>
          <a:p>
            <a:pPr lvl="1">
              <a:lnSpc>
                <a:spcPct val="90000"/>
              </a:lnSpc>
              <a:spcBef>
                <a:spcPct val="60000"/>
              </a:spcBef>
            </a:pPr>
            <a:r>
              <a:rPr lang="en-US" dirty="0">
                <a:solidFill>
                  <a:srgbClr val="0000FF"/>
                </a:solidFill>
              </a:rPr>
              <a:t>Inline</a:t>
            </a:r>
            <a:r>
              <a:rPr lang="en-US" dirty="0"/>
              <a:t> comments</a:t>
            </a:r>
          </a:p>
          <a:p>
            <a:pPr lvl="1">
              <a:lnSpc>
                <a:spcPct val="90000"/>
              </a:lnSpc>
              <a:spcBef>
                <a:spcPct val="60000"/>
              </a:spcBef>
            </a:pPr>
            <a:endParaRPr lang="en-US" dirty="0"/>
          </a:p>
          <a:p>
            <a:pPr lvl="1">
              <a:lnSpc>
                <a:spcPct val="90000"/>
              </a:lnSpc>
              <a:spcBef>
                <a:spcPct val="60000"/>
              </a:spcBef>
            </a:pPr>
            <a:r>
              <a:rPr lang="en-US" dirty="0">
                <a:solidFill>
                  <a:srgbClr val="0000FF"/>
                </a:solidFill>
              </a:rPr>
              <a:t>Block</a:t>
            </a:r>
            <a:r>
              <a:rPr lang="en-US" dirty="0"/>
              <a:t> comments</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17</a:t>
            </a:fld>
            <a:endParaRPr lang="en-US" dirty="0"/>
          </a:p>
        </p:txBody>
      </p:sp>
      <p:sp>
        <p:nvSpPr>
          <p:cNvPr id="6" name="Text Box 4"/>
          <p:cNvSpPr txBox="1">
            <a:spLocks noChangeArrowheads="1"/>
          </p:cNvSpPr>
          <p:nvPr/>
        </p:nvSpPr>
        <p:spPr bwMode="auto">
          <a:xfrm>
            <a:off x="1416050" y="3685495"/>
            <a:ext cx="67373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u="sng" baseline="0" dirty="0">
                <a:solidFill>
                  <a:srgbClr val="3366FF"/>
                </a:solidFill>
                <a:latin typeface="Courier New" pitchFamily="-110" charset="0"/>
              </a:rPr>
              <a:t>//</a:t>
            </a:r>
            <a:r>
              <a:rPr lang="en-US" sz="2000" b="1" baseline="0" dirty="0">
                <a:solidFill>
                  <a:srgbClr val="3366FF"/>
                </a:solidFill>
                <a:latin typeface="Courier New" pitchFamily="-110" charset="0"/>
              </a:rPr>
              <a:t> this comment runs to the end of the line</a:t>
            </a:r>
          </a:p>
        </p:txBody>
      </p:sp>
      <p:sp>
        <p:nvSpPr>
          <p:cNvPr id="7" name="Text Box 5"/>
          <p:cNvSpPr txBox="1">
            <a:spLocks noChangeArrowheads="1"/>
          </p:cNvSpPr>
          <p:nvPr/>
        </p:nvSpPr>
        <p:spPr bwMode="auto">
          <a:xfrm>
            <a:off x="1416050" y="4705464"/>
            <a:ext cx="7042150" cy="7016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u="sng" baseline="0" dirty="0">
                <a:solidFill>
                  <a:srgbClr val="3366FF"/>
                </a:solidFill>
                <a:latin typeface="Courier New" pitchFamily="-110" charset="0"/>
              </a:rPr>
              <a:t>/*</a:t>
            </a:r>
            <a:r>
              <a:rPr lang="en-US" sz="2000" b="1" baseline="0" dirty="0">
                <a:solidFill>
                  <a:srgbClr val="3366FF"/>
                </a:solidFill>
                <a:latin typeface="Courier New" pitchFamily="-110" charset="0"/>
              </a:rPr>
              <a:t>  this comment runs to the terminating</a:t>
            </a:r>
          </a:p>
          <a:p>
            <a:r>
              <a:rPr lang="en-US" sz="2000" b="1" baseline="0" dirty="0">
                <a:solidFill>
                  <a:srgbClr val="3366FF"/>
                </a:solidFill>
                <a:latin typeface="Courier New" pitchFamily="-110" charset="0"/>
              </a:rPr>
              <a:t>    symbol, even across line breaks        </a:t>
            </a:r>
            <a:r>
              <a:rPr lang="en-US" sz="2000" b="1" u="sng" baseline="0" dirty="0">
                <a:solidFill>
                  <a:srgbClr val="3366FF"/>
                </a:solidFill>
                <a:latin typeface="Courier New" pitchFamily="-110" charset="0"/>
              </a:rPr>
              <a:t>*/</a:t>
            </a:r>
          </a:p>
        </p:txBody>
      </p:sp>
      <p:sp>
        <p:nvSpPr>
          <p:cNvPr id="8" name="Text Box 6"/>
          <p:cNvSpPr txBox="1">
            <a:spLocks noChangeArrowheads="1"/>
          </p:cNvSpPr>
          <p:nvPr/>
        </p:nvSpPr>
        <p:spPr bwMode="auto">
          <a:xfrm>
            <a:off x="1416050" y="5341937"/>
            <a:ext cx="5365750" cy="396875"/>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u="sng" baseline="0" dirty="0">
                <a:solidFill>
                  <a:srgbClr val="3366FF"/>
                </a:solidFill>
                <a:latin typeface="Courier New" pitchFamily="-110" charset="0"/>
              </a:rPr>
              <a:t>/*</a:t>
            </a:r>
            <a:r>
              <a:rPr lang="en-US" sz="2000" b="1" baseline="0" dirty="0">
                <a:solidFill>
                  <a:srgbClr val="3366FF"/>
                </a:solidFill>
                <a:latin typeface="Courier New" pitchFamily="-110" charset="0"/>
              </a:rPr>
              <a:t>* this is a </a:t>
            </a:r>
            <a:r>
              <a:rPr lang="en-US" sz="2000" b="1" i="1" baseline="0" dirty="0" err="1">
                <a:solidFill>
                  <a:srgbClr val="3366FF"/>
                </a:solidFill>
                <a:latin typeface="Courier New" pitchFamily="-110" charset="0"/>
              </a:rPr>
              <a:t>javadoc</a:t>
            </a:r>
            <a:r>
              <a:rPr lang="en-US" sz="2000" b="1" baseline="0" dirty="0">
                <a:solidFill>
                  <a:srgbClr val="3366FF"/>
                </a:solidFill>
                <a:latin typeface="Courier New" pitchFamily="-110" charset="0"/>
              </a:rPr>
              <a:t> comment   </a:t>
            </a:r>
            <a:r>
              <a:rPr lang="en-US" sz="2000" b="1" u="sng" baseline="0" dirty="0">
                <a:solidFill>
                  <a:srgbClr val="3366FF"/>
                </a:solidFill>
                <a:latin typeface="Courier New" pitchFamily="-110"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Identifiers</a:t>
            </a:r>
          </a:p>
        </p:txBody>
      </p:sp>
      <p:sp>
        <p:nvSpPr>
          <p:cNvPr id="3" name="Content Placeholder 2"/>
          <p:cNvSpPr>
            <a:spLocks noGrp="1"/>
          </p:cNvSpPr>
          <p:nvPr>
            <p:ph idx="1"/>
          </p:nvPr>
        </p:nvSpPr>
        <p:spPr/>
        <p:txBody>
          <a:bodyPr>
            <a:noAutofit/>
          </a:bodyPr>
          <a:lstStyle/>
          <a:p>
            <a:r>
              <a:rPr lang="en-US" sz="2800" b="1" i="1" dirty="0">
                <a:solidFill>
                  <a:srgbClr val="0000FF"/>
                </a:solidFill>
              </a:rPr>
              <a:t>Identifiers</a:t>
            </a:r>
            <a:r>
              <a:rPr lang="en-US" sz="2800" dirty="0"/>
              <a:t> are the </a:t>
            </a:r>
            <a:r>
              <a:rPr lang="en-US" sz="2800" u="sng" dirty="0"/>
              <a:t>words</a:t>
            </a:r>
            <a:r>
              <a:rPr lang="en-US" sz="2800" dirty="0"/>
              <a:t> a programmer uses in a program.</a:t>
            </a:r>
          </a:p>
          <a:p>
            <a:pPr lvl="1">
              <a:spcBef>
                <a:spcPct val="50000"/>
              </a:spcBef>
            </a:pPr>
            <a:r>
              <a:rPr lang="en-US" sz="2400" dirty="0">
                <a:ea typeface="ＭＳ Ｐゴシック" pitchFamily="-110" charset="-128"/>
              </a:rPr>
              <a:t>can be made up of </a:t>
            </a:r>
            <a:r>
              <a:rPr lang="en-US" sz="2400" u="sng" dirty="0">
                <a:ea typeface="ＭＳ Ｐゴシック" pitchFamily="-110" charset="-128"/>
              </a:rPr>
              <a:t>letters</a:t>
            </a:r>
            <a:r>
              <a:rPr lang="en-US" sz="2400" dirty="0">
                <a:ea typeface="ＭＳ Ｐゴシック" pitchFamily="-110" charset="-128"/>
              </a:rPr>
              <a:t>, </a:t>
            </a:r>
            <a:r>
              <a:rPr lang="en-US" sz="2400" u="sng" dirty="0">
                <a:ea typeface="ＭＳ Ｐゴシック" pitchFamily="-110" charset="-128"/>
              </a:rPr>
              <a:t>digits</a:t>
            </a:r>
            <a:r>
              <a:rPr lang="en-US" sz="2400" dirty="0">
                <a:ea typeface="ＭＳ Ｐゴシック" pitchFamily="-110" charset="-128"/>
              </a:rPr>
              <a:t>, the </a:t>
            </a:r>
            <a:r>
              <a:rPr lang="en-US" sz="2400" u="sng" dirty="0">
                <a:ea typeface="ＭＳ Ｐゴシック" pitchFamily="-110" charset="-128"/>
              </a:rPr>
              <a:t>underscore</a:t>
            </a:r>
            <a:r>
              <a:rPr lang="en-US" sz="2400" dirty="0">
                <a:ea typeface="ＭＳ Ｐゴシック" pitchFamily="-110" charset="-128"/>
              </a:rPr>
              <a:t> character ( _ ), and the </a:t>
            </a:r>
            <a:r>
              <a:rPr lang="en-US" sz="2400">
                <a:ea typeface="ＭＳ Ｐゴシック" pitchFamily="-110" charset="-128"/>
              </a:rPr>
              <a:t>dollar symbol </a:t>
            </a:r>
            <a:r>
              <a:rPr lang="en-US" sz="2400" dirty="0">
                <a:ea typeface="ＭＳ Ｐゴシック" pitchFamily="-110" charset="-128"/>
              </a:rPr>
              <a:t>(</a:t>
            </a:r>
            <a:r>
              <a:rPr lang="en-US" sz="2400" u="sng" dirty="0">
                <a:ea typeface="ＭＳ Ｐゴシック" pitchFamily="-110" charset="-128"/>
              </a:rPr>
              <a:t>$</a:t>
            </a:r>
            <a:r>
              <a:rPr lang="en-US" sz="2400" dirty="0">
                <a:ea typeface="ＭＳ Ｐゴシック" pitchFamily="-110" charset="-128"/>
              </a:rPr>
              <a:t>).	</a:t>
            </a:r>
            <a:r>
              <a:rPr lang="en-US" sz="2000" dirty="0">
                <a:latin typeface="Consolas" panose="020B0609020204030204" pitchFamily="49" charset="0"/>
                <a:ea typeface="ＭＳ Ｐゴシック" pitchFamily="-110" charset="-128"/>
              </a:rPr>
              <a:t>Test</a:t>
            </a:r>
            <a:r>
              <a:rPr lang="en-US" sz="2400" dirty="0">
                <a:ea typeface="ＭＳ Ｐゴシック" pitchFamily="-110" charset="-128"/>
              </a:rPr>
              <a:t>, </a:t>
            </a:r>
            <a:r>
              <a:rPr lang="en-US" sz="2000" dirty="0">
                <a:latin typeface="Consolas" panose="020B0609020204030204" pitchFamily="49" charset="0"/>
                <a:ea typeface="ＭＳ Ｐゴシック" pitchFamily="-110" charset="-128"/>
              </a:rPr>
              <a:t>test2</a:t>
            </a:r>
            <a:r>
              <a:rPr lang="en-US" sz="2400" dirty="0">
                <a:ea typeface="ＭＳ Ｐゴシック" pitchFamily="-110" charset="-128"/>
              </a:rPr>
              <a:t>, </a:t>
            </a:r>
            <a:r>
              <a:rPr lang="en-US" sz="2000" dirty="0">
                <a:latin typeface="Consolas" panose="020B0609020204030204" pitchFamily="49" charset="0"/>
                <a:ea typeface="ＭＳ Ｐゴシック" pitchFamily="-110" charset="-128"/>
              </a:rPr>
              <a:t>test_3</a:t>
            </a:r>
            <a:r>
              <a:rPr lang="en-US" sz="2400" dirty="0">
                <a:ea typeface="ＭＳ Ｐゴシック" pitchFamily="-110" charset="-128"/>
              </a:rPr>
              <a:t>, </a:t>
            </a:r>
            <a:r>
              <a:rPr lang="en-US" sz="2000" dirty="0">
                <a:latin typeface="Consolas" panose="020B0609020204030204" pitchFamily="49" charset="0"/>
                <a:ea typeface="ＭＳ Ｐゴシック" pitchFamily="-110" charset="-128"/>
              </a:rPr>
              <a:t>$test</a:t>
            </a:r>
          </a:p>
          <a:p>
            <a:pPr lvl="1">
              <a:spcBef>
                <a:spcPct val="50000"/>
              </a:spcBef>
            </a:pPr>
            <a:r>
              <a:rPr lang="en-US" sz="2400" u="sng" dirty="0">
                <a:ea typeface="ＭＳ Ｐゴシック" pitchFamily="-110" charset="-128"/>
              </a:rPr>
              <a:t>cannot begin with a digit.</a:t>
            </a:r>
            <a:r>
              <a:rPr lang="en-US" sz="2400" dirty="0">
                <a:ea typeface="ＭＳ Ｐゴシック" pitchFamily="-110" charset="-128"/>
              </a:rPr>
              <a:t>	</a:t>
            </a:r>
            <a:r>
              <a:rPr lang="en-US" sz="2000" dirty="0">
                <a:latin typeface="Consolas" panose="020B0609020204030204" pitchFamily="49" charset="0"/>
                <a:ea typeface="ＭＳ Ｐゴシック" pitchFamily="-110" charset="-128"/>
              </a:rPr>
              <a:t>3tests</a:t>
            </a:r>
            <a:r>
              <a:rPr lang="en-US" sz="2000" dirty="0">
                <a:ea typeface="ＭＳ Ｐゴシック" pitchFamily="-110" charset="-128"/>
              </a:rPr>
              <a:t>,</a:t>
            </a:r>
            <a:r>
              <a:rPr lang="en-US" sz="2400" dirty="0">
                <a:ea typeface="ＭＳ Ｐゴシック" pitchFamily="-110" charset="-128"/>
              </a:rPr>
              <a:t> </a:t>
            </a:r>
            <a:r>
              <a:rPr lang="en-US" sz="2000" dirty="0">
                <a:latin typeface="Consolas" panose="020B0609020204030204" pitchFamily="49" charset="0"/>
                <a:ea typeface="ＭＳ Ｐゴシック" pitchFamily="-110" charset="-128"/>
              </a:rPr>
              <a:t>4_tests</a:t>
            </a:r>
            <a:endParaRPr lang="en-US" sz="2000" u="sng" dirty="0">
              <a:latin typeface="Consolas" panose="020B0609020204030204" pitchFamily="49" charset="0"/>
              <a:ea typeface="ＭＳ Ｐゴシック" pitchFamily="-110" charset="-128"/>
            </a:endParaRPr>
          </a:p>
          <a:p>
            <a:r>
              <a:rPr lang="en-US" sz="2800" dirty="0"/>
              <a:t>Java is </a:t>
            </a:r>
            <a:r>
              <a:rPr lang="en-US" sz="2800" i="1" dirty="0">
                <a:solidFill>
                  <a:srgbClr val="FF0000"/>
                </a:solidFill>
              </a:rPr>
              <a:t>case sensitive</a:t>
            </a:r>
            <a:endParaRPr lang="en-US" sz="2800" dirty="0">
              <a:solidFill>
                <a:srgbClr val="FF0000"/>
              </a:solidFill>
            </a:endParaRPr>
          </a:p>
          <a:p>
            <a:pPr lvl="1"/>
            <a:r>
              <a:rPr lang="en-US" sz="2400" dirty="0">
                <a:latin typeface="Consolas" panose="020B0609020204030204" pitchFamily="49" charset="0"/>
              </a:rPr>
              <a:t>Total</a:t>
            </a:r>
            <a:r>
              <a:rPr lang="en-US" sz="2400" dirty="0">
                <a:latin typeface="Courier New" pitchFamily="-110" charset="0"/>
              </a:rPr>
              <a:t>,</a:t>
            </a:r>
            <a:r>
              <a:rPr lang="en-US" sz="2400" dirty="0"/>
              <a:t> </a:t>
            </a:r>
            <a:r>
              <a:rPr lang="en-US" sz="2400" dirty="0">
                <a:latin typeface="Consolas" panose="020B0609020204030204" pitchFamily="49" charset="0"/>
              </a:rPr>
              <a:t>total</a:t>
            </a:r>
            <a:r>
              <a:rPr lang="en-US" sz="2400" dirty="0">
                <a:latin typeface="Courier New" pitchFamily="-110" charset="0"/>
              </a:rPr>
              <a:t>,</a:t>
            </a:r>
            <a:r>
              <a:rPr lang="en-US" sz="2400" dirty="0"/>
              <a:t> and</a:t>
            </a:r>
            <a:r>
              <a:rPr lang="en-US" sz="2400" dirty="0">
                <a:latin typeface="Courier New" pitchFamily="-110" charset="0"/>
              </a:rPr>
              <a:t> </a:t>
            </a:r>
            <a:r>
              <a:rPr lang="en-US" sz="2400" dirty="0">
                <a:latin typeface="Consolas" panose="020B0609020204030204" pitchFamily="49" charset="0"/>
              </a:rPr>
              <a:t>TOTAL</a:t>
            </a:r>
            <a:r>
              <a:rPr lang="en-US" sz="2400" dirty="0"/>
              <a:t> are different identifiers.</a:t>
            </a:r>
          </a:p>
          <a:p>
            <a:r>
              <a:rPr lang="en-US" sz="2800" dirty="0"/>
              <a:t>By convention, programmers use different case styles for different types of identifiers, such as</a:t>
            </a:r>
          </a:p>
          <a:p>
            <a:pPr lvl="1">
              <a:spcBef>
                <a:spcPct val="50000"/>
              </a:spcBef>
            </a:pPr>
            <a:r>
              <a:rPr lang="en-US" sz="2400" i="1" dirty="0">
                <a:ea typeface="ＭＳ Ｐゴシック" pitchFamily="-110" charset="-128"/>
              </a:rPr>
              <a:t>title case </a:t>
            </a:r>
            <a:r>
              <a:rPr lang="en-US" sz="2400" dirty="0">
                <a:ea typeface="ＭＳ Ｐゴシック" pitchFamily="-110" charset="-128"/>
              </a:rPr>
              <a:t>for </a:t>
            </a:r>
            <a:r>
              <a:rPr lang="en-US" sz="2400" u="sng" dirty="0">
                <a:ea typeface="ＭＳ Ｐゴシック" pitchFamily="-110" charset="-128"/>
              </a:rPr>
              <a:t>class names </a:t>
            </a:r>
            <a:r>
              <a:rPr lang="en-US" sz="2400" dirty="0">
                <a:ea typeface="ＭＳ Ｐゴシック" pitchFamily="-110" charset="-128"/>
              </a:rPr>
              <a:t>- </a:t>
            </a:r>
            <a:r>
              <a:rPr lang="en-US" sz="2400" dirty="0">
                <a:latin typeface="Consolas" panose="020B0609020204030204" pitchFamily="49" charset="0"/>
                <a:ea typeface="ＭＳ Ｐゴシック" pitchFamily="-110" charset="-128"/>
              </a:rPr>
              <a:t>Lincoln</a:t>
            </a:r>
          </a:p>
          <a:p>
            <a:pPr lvl="1">
              <a:spcBef>
                <a:spcPct val="50000"/>
              </a:spcBef>
            </a:pPr>
            <a:r>
              <a:rPr lang="en-US" sz="2400" i="1" dirty="0">
                <a:ea typeface="ＭＳ Ｐゴシック" pitchFamily="-110" charset="-128"/>
              </a:rPr>
              <a:t>upper case</a:t>
            </a:r>
            <a:r>
              <a:rPr lang="en-US" sz="2400" dirty="0">
                <a:ea typeface="ＭＳ Ｐゴシック" pitchFamily="-110" charset="-128"/>
              </a:rPr>
              <a:t> for </a:t>
            </a:r>
            <a:r>
              <a:rPr lang="en-US" sz="2400" u="sng" dirty="0">
                <a:ea typeface="ＭＳ Ｐゴシック" pitchFamily="-110" charset="-128"/>
              </a:rPr>
              <a:t>constants</a:t>
            </a:r>
            <a:r>
              <a:rPr lang="en-US" sz="2400" dirty="0">
                <a:ea typeface="ＭＳ Ｐゴシック" pitchFamily="-110" charset="-128"/>
              </a:rPr>
              <a:t> - </a:t>
            </a:r>
            <a:r>
              <a:rPr lang="en-US" sz="2400" dirty="0">
                <a:latin typeface="Consolas" panose="020B0609020204030204" pitchFamily="49" charset="0"/>
                <a:ea typeface="ＭＳ Ｐゴシック" pitchFamily="-110" charset="-128"/>
              </a:rPr>
              <a:t>MAXIMUM</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18</a:t>
            </a:fld>
            <a:endParaRPr lang="en-US" dirty="0"/>
          </a:p>
        </p:txBody>
      </p:sp>
      <p:sp>
        <p:nvSpPr>
          <p:cNvPr id="6" name="Content Placeholder 2"/>
          <p:cNvSpPr txBox="1">
            <a:spLocks/>
          </p:cNvSpPr>
          <p:nvPr/>
        </p:nvSpPr>
        <p:spPr>
          <a:xfrm>
            <a:off x="5235745" y="2375"/>
            <a:ext cx="3908255" cy="55932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z="1400" b="1" dirty="0">
                <a:latin typeface="Courier New"/>
                <a:cs typeface="Courier New"/>
              </a:rPr>
              <a:t>public, class, </a:t>
            </a:r>
            <a:r>
              <a:rPr lang="en-US" sz="1400" dirty="0">
                <a:latin typeface="Courier New"/>
                <a:cs typeface="Courier New"/>
              </a:rPr>
              <a:t>Lincoln, void, main, </a:t>
            </a:r>
          </a:p>
          <a:p>
            <a:pPr>
              <a:buFont typeface="Arial"/>
              <a:buNone/>
            </a:pPr>
            <a:r>
              <a:rPr lang="en-US" sz="1400" dirty="0">
                <a:latin typeface="Courier New"/>
                <a:cs typeface="Courier New"/>
              </a:rPr>
              <a:t>String, </a:t>
            </a:r>
            <a:r>
              <a:rPr lang="en-US" sz="1400" dirty="0" err="1">
                <a:latin typeface="Courier New"/>
                <a:cs typeface="Courier New"/>
              </a:rPr>
              <a:t>args</a:t>
            </a:r>
            <a:r>
              <a:rPr lang="en-US" sz="1400" dirty="0">
                <a:latin typeface="Courier New"/>
                <a:cs typeface="Courier New"/>
              </a:rPr>
              <a:t>, System, out, </a:t>
            </a:r>
            <a:r>
              <a:rPr lang="en-US" sz="1400" dirty="0" err="1">
                <a:latin typeface="Courier New"/>
                <a:cs typeface="Courier New"/>
              </a:rPr>
              <a:t>println</a:t>
            </a:r>
            <a:endParaRPr lang="en-US" sz="1400" dirty="0">
              <a:latin typeface="Courier New"/>
              <a:cs typeface="Courier Ne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84922" y="1253755"/>
            <a:ext cx="8694229" cy="5467719"/>
          </a:xfrm>
        </p:spPr>
        <p:txBody>
          <a:bodyPr>
            <a:normAutofit fontScale="85000" lnSpcReduction="20000"/>
          </a:bodyPr>
          <a:lstStyle/>
          <a:p>
            <a:pPr>
              <a:spcBef>
                <a:spcPct val="75000"/>
              </a:spcBef>
            </a:pPr>
            <a:r>
              <a:rPr lang="en-US" dirty="0"/>
              <a:t>Two types of identifiers: User-defined, reserved</a:t>
            </a:r>
          </a:p>
          <a:p>
            <a:pPr>
              <a:spcBef>
                <a:spcPct val="75000"/>
              </a:spcBef>
            </a:pPr>
            <a:r>
              <a:rPr lang="en-US" b="1" dirty="0"/>
              <a:t>User-defined</a:t>
            </a:r>
            <a:r>
              <a:rPr lang="en-US" dirty="0"/>
              <a:t> identifiers:</a:t>
            </a:r>
          </a:p>
          <a:p>
            <a:pPr lvl="1">
              <a:spcBef>
                <a:spcPct val="75000"/>
              </a:spcBef>
            </a:pPr>
            <a:r>
              <a:rPr lang="en-US" dirty="0"/>
              <a:t>Sometimes we choose identifiers ourselves when writing a program (such as </a:t>
            </a:r>
            <a:r>
              <a:rPr lang="en-US" dirty="0">
                <a:latin typeface="Consolas" panose="020B0609020204030204" pitchFamily="49" charset="0"/>
              </a:rPr>
              <a:t>Lincoln</a:t>
            </a:r>
            <a:r>
              <a:rPr lang="en-US" dirty="0"/>
              <a:t>).</a:t>
            </a:r>
          </a:p>
          <a:p>
            <a:pPr lvl="1">
              <a:spcBef>
                <a:spcPct val="75000"/>
              </a:spcBef>
            </a:pPr>
            <a:r>
              <a:rPr lang="en-US" dirty="0"/>
              <a:t>Sometimes we are using another programmer's code, so we use the identifiers that he or she chose (such as </a:t>
            </a:r>
            <a:r>
              <a:rPr lang="en-US" dirty="0" err="1">
                <a:latin typeface="Consolas" panose="020B0609020204030204" pitchFamily="49" charset="0"/>
              </a:rPr>
              <a:t>println</a:t>
            </a:r>
            <a:r>
              <a:rPr lang="en-US" dirty="0"/>
              <a:t>).</a:t>
            </a:r>
          </a:p>
          <a:p>
            <a:pPr>
              <a:spcBef>
                <a:spcPct val="75000"/>
              </a:spcBef>
            </a:pPr>
            <a:r>
              <a:rPr lang="en-US" b="1" dirty="0"/>
              <a:t>Reserved</a:t>
            </a:r>
            <a:r>
              <a:rPr lang="en-US" dirty="0"/>
              <a:t> words:</a:t>
            </a:r>
          </a:p>
          <a:p>
            <a:pPr lvl="1">
              <a:spcBef>
                <a:spcPct val="75000"/>
              </a:spcBef>
            </a:pPr>
            <a:r>
              <a:rPr lang="en-US" dirty="0"/>
              <a:t>Often we use special identifiers called </a:t>
            </a:r>
            <a:r>
              <a:rPr lang="en-US" i="1" dirty="0">
                <a:solidFill>
                  <a:srgbClr val="0070C0"/>
                </a:solidFill>
              </a:rPr>
              <a:t>reserved words</a:t>
            </a:r>
            <a:r>
              <a:rPr lang="en-US" dirty="0"/>
              <a:t> that already have a predefined meaning in the language.</a:t>
            </a:r>
          </a:p>
          <a:p>
            <a:pPr lvl="1">
              <a:spcBef>
                <a:spcPct val="75000"/>
              </a:spcBef>
            </a:pPr>
            <a:r>
              <a:rPr lang="en-US" dirty="0"/>
              <a:t>A reserved word CAN</a:t>
            </a:r>
            <a:r>
              <a:rPr lang="en-US" u="sng" dirty="0"/>
              <a:t>NOT</a:t>
            </a:r>
            <a:r>
              <a:rPr lang="en-US" dirty="0"/>
              <a:t> be used in any other way (i.e., variables, class and method names).</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19</a:t>
            </a:fld>
            <a:endParaRPr lang="en-US" dirty="0"/>
          </a:p>
        </p:txBody>
      </p:sp>
      <p:sp>
        <p:nvSpPr>
          <p:cNvPr id="4" name="Speech Bubble: Oval 3">
            <a:extLst>
              <a:ext uri="{FF2B5EF4-FFF2-40B4-BE49-F238E27FC236}">
                <a16:creationId xmlns:a16="http://schemas.microsoft.com/office/drawing/2014/main" id="{B07A101B-1DAE-74B0-5A71-A1CD83F5AC77}"/>
              </a:ext>
            </a:extLst>
          </p:cNvPr>
          <p:cNvSpPr/>
          <p:nvPr/>
        </p:nvSpPr>
        <p:spPr>
          <a:xfrm>
            <a:off x="3356733" y="3999763"/>
            <a:ext cx="4920062" cy="820010"/>
          </a:xfrm>
          <a:prstGeom prst="wedgeEllipseCallout">
            <a:avLst>
              <a:gd name="adj1" fmla="val 15498"/>
              <a:gd name="adj2" fmla="val 589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Parts of a programming language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Introduce the Java programming language</a:t>
            </a:r>
          </a:p>
          <a:p>
            <a:r>
              <a:rPr lang="en-US" dirty="0"/>
              <a:t>Describe the steps involved in program compilation and execution</a:t>
            </a:r>
          </a:p>
          <a:p>
            <a:r>
              <a:rPr lang="en-US" dirty="0"/>
              <a:t>Discuss the activities involved in the software development process</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2</a:t>
            </a:fld>
            <a:endParaRPr lang="en-US" dirty="0"/>
          </a:p>
        </p:txBody>
      </p:sp>
    </p:spTree>
    <p:extLst>
      <p:ext uri="{BB962C8B-B14F-4D97-AF65-F5344CB8AC3E}">
        <p14:creationId xmlns:p14="http://schemas.microsoft.com/office/powerpoint/2010/main" val="1222397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Reserved words</a:t>
            </a:r>
          </a:p>
        </p:txBody>
      </p:sp>
      <p:sp>
        <p:nvSpPr>
          <p:cNvPr id="3" name="Content Placeholder 2"/>
          <p:cNvSpPr>
            <a:spLocks noGrp="1"/>
          </p:cNvSpPr>
          <p:nvPr>
            <p:ph idx="1"/>
          </p:nvPr>
        </p:nvSpPr>
        <p:spPr/>
        <p:txBody>
          <a:bodyPr/>
          <a:lstStyle/>
          <a:p>
            <a:r>
              <a:rPr lang="en-US" dirty="0"/>
              <a:t>Java reserved words: (You do not have to memorize them all now.)</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20</a:t>
            </a:fld>
            <a:endParaRPr lang="en-US" dirty="0"/>
          </a:p>
        </p:txBody>
      </p:sp>
      <p:pic>
        <p:nvPicPr>
          <p:cNvPr id="7" name="Picture 6" descr="Fig1.1.jpeg"/>
          <p:cNvPicPr>
            <a:picLocks noChangeAspect="1"/>
          </p:cNvPicPr>
          <p:nvPr/>
        </p:nvPicPr>
        <p:blipFill>
          <a:blip r:embed="rId3"/>
          <a:stretch>
            <a:fillRect/>
          </a:stretch>
        </p:blipFill>
        <p:spPr>
          <a:xfrm>
            <a:off x="659583" y="2568950"/>
            <a:ext cx="7944905" cy="3787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145868"/>
            <a:ext cx="8694229" cy="4969510"/>
          </a:xfrm>
        </p:spPr>
        <p:txBody>
          <a:bodyPr>
            <a:noAutofit/>
          </a:bodyPr>
          <a:lstStyle/>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Lincoln.java       Java Foundations</a:t>
            </a:r>
          </a:p>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Demonstrates the basic structure of a Java application.</a:t>
            </a:r>
          </a:p>
          <a:p>
            <a:pPr>
              <a:buNone/>
            </a:pPr>
            <a:r>
              <a:rPr lang="en-US" sz="1400" dirty="0">
                <a:solidFill>
                  <a:srgbClr val="3366FF"/>
                </a:solidFill>
                <a:latin typeface="Courier New"/>
                <a:cs typeface="Courier New"/>
              </a:rPr>
              <a:t>*********************************************************************/</a:t>
            </a:r>
          </a:p>
          <a:p>
            <a:pPr>
              <a:buNone/>
            </a:pPr>
            <a:endParaRPr lang="en-US" sz="1400" dirty="0">
              <a:latin typeface="Courier New"/>
              <a:cs typeface="Courier New"/>
            </a:endParaRPr>
          </a:p>
          <a:p>
            <a:pPr>
              <a:buNone/>
            </a:pPr>
            <a:r>
              <a:rPr lang="en-US" sz="1400" b="1" dirty="0">
                <a:latin typeface="Courier New"/>
                <a:cs typeface="Courier New"/>
              </a:rPr>
              <a:t>public class </a:t>
            </a:r>
            <a:r>
              <a:rPr lang="en-US" sz="1400" dirty="0">
                <a:latin typeface="Courier New"/>
                <a:cs typeface="Courier New"/>
              </a:rPr>
              <a:t>Lincoln</a:t>
            </a:r>
          </a:p>
          <a:p>
            <a:pPr>
              <a:buNone/>
            </a:pPr>
            <a:r>
              <a:rPr lang="en-US" sz="1400" b="1" dirty="0">
                <a:latin typeface="Courier New"/>
                <a:cs typeface="Courier New"/>
              </a:rPr>
              <a:t>{</a:t>
            </a:r>
          </a:p>
          <a:p>
            <a:pPr>
              <a:buNone/>
            </a:pPr>
            <a:r>
              <a:rPr lang="en-US" sz="1400" dirty="0">
                <a:latin typeface="Courier New"/>
                <a:cs typeface="Courier New"/>
              </a:rPr>
              <a:t>   </a:t>
            </a: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  Prints a presidential quote.</a:t>
            </a:r>
          </a:p>
          <a:p>
            <a:pPr>
              <a:buNone/>
            </a:pPr>
            <a:r>
              <a:rPr lang="en-US" sz="1400" dirty="0">
                <a:solidFill>
                  <a:srgbClr val="3366FF"/>
                </a:solidFill>
                <a:latin typeface="Courier New"/>
                <a:cs typeface="Courier New"/>
              </a:rPr>
              <a:t>   //-----------------------------------------------------------------</a:t>
            </a:r>
          </a:p>
          <a:p>
            <a:pPr>
              <a:buNone/>
            </a:pPr>
            <a:r>
              <a:rPr lang="en-US" sz="1400" dirty="0">
                <a:latin typeface="Courier New"/>
                <a:cs typeface="Courier New"/>
              </a:rPr>
              <a:t>   </a:t>
            </a:r>
            <a:r>
              <a:rPr lang="en-US" sz="1400" b="1" dirty="0">
                <a:latin typeface="Courier New"/>
                <a:cs typeface="Courier New"/>
              </a:rPr>
              <a:t>public static void </a:t>
            </a:r>
            <a:r>
              <a:rPr lang="en-US" sz="1400" b="1" dirty="0" err="1">
                <a:latin typeface="Courier New"/>
                <a:cs typeface="Courier New"/>
              </a:rPr>
              <a:t>main(String</a:t>
            </a:r>
            <a:r>
              <a:rPr lang="en-US" sz="1400" b="1" dirty="0">
                <a:latin typeface="Courier New"/>
                <a:cs typeface="Courier New"/>
              </a:rPr>
              <a:t>[]</a:t>
            </a:r>
            <a:r>
              <a:rPr lang="en-US" sz="1400" dirty="0">
                <a:latin typeface="Courier New"/>
                <a:cs typeface="Courier New"/>
              </a:rPr>
              <a:t> </a:t>
            </a:r>
            <a:r>
              <a:rPr lang="en-US" sz="1400" dirty="0" err="1">
                <a:latin typeface="Courier New"/>
                <a:cs typeface="Courier New"/>
              </a:rPr>
              <a:t>args</a:t>
            </a:r>
            <a:r>
              <a:rPr lang="en-US" sz="1400" b="1" dirty="0">
                <a:latin typeface="Courier New"/>
                <a:cs typeface="Courier New"/>
              </a:rPr>
              <a:t>)</a:t>
            </a:r>
          </a:p>
          <a:p>
            <a:pPr>
              <a:buNone/>
            </a:pPr>
            <a:r>
              <a:rPr lang="en-US" sz="1400" dirty="0">
                <a:latin typeface="Courier New"/>
                <a:cs typeface="Courier New"/>
              </a:rPr>
              <a:t>   </a:t>
            </a:r>
            <a:r>
              <a:rPr lang="en-US" sz="1400" b="1" dirty="0">
                <a:latin typeface="Courier New"/>
                <a:cs typeface="Courier New"/>
              </a:rPr>
              <a:t>{</a:t>
            </a:r>
          </a:p>
          <a:p>
            <a:pPr>
              <a:buNone/>
            </a:pPr>
            <a:r>
              <a:rPr lang="en-US" sz="1400" dirty="0">
                <a:latin typeface="Courier New"/>
                <a:cs typeface="Courier New"/>
              </a:rPr>
              <a:t>      </a:t>
            </a:r>
            <a:r>
              <a:rPr lang="en-US" sz="1400" dirty="0" err="1">
                <a:latin typeface="Courier New"/>
                <a:cs typeface="Courier New"/>
              </a:rPr>
              <a:t>System.out.println("A</a:t>
            </a:r>
            <a:r>
              <a:rPr lang="en-US" sz="1400" dirty="0">
                <a:latin typeface="Courier New"/>
                <a:cs typeface="Courier New"/>
              </a:rPr>
              <a:t> quote by Abraham Lincoln:");</a:t>
            </a:r>
          </a:p>
          <a:p>
            <a:pPr>
              <a:buNone/>
            </a:pPr>
            <a:r>
              <a:rPr lang="en-US" sz="1400" dirty="0">
                <a:latin typeface="Courier New"/>
                <a:cs typeface="Courier New"/>
              </a:rPr>
              <a:t>      </a:t>
            </a:r>
            <a:r>
              <a:rPr lang="en-US" sz="1400" dirty="0" err="1">
                <a:latin typeface="Courier New"/>
                <a:cs typeface="Courier New"/>
              </a:rPr>
              <a:t>System.out.println</a:t>
            </a:r>
            <a:r>
              <a:rPr lang="en-US" sz="1400" dirty="0">
                <a:latin typeface="Courier New"/>
                <a:cs typeface="Courier New"/>
              </a:rPr>
              <a:t>("    Whatever you are, be a good one.");</a:t>
            </a:r>
          </a:p>
          <a:p>
            <a:pPr>
              <a:buNone/>
            </a:pPr>
            <a:r>
              <a:rPr lang="en-US" sz="1400" dirty="0">
                <a:latin typeface="Courier New"/>
                <a:cs typeface="Courier New"/>
              </a:rPr>
              <a:t>   </a:t>
            </a:r>
            <a:r>
              <a:rPr lang="en-US" sz="1400" b="1" dirty="0">
                <a:latin typeface="Courier New"/>
                <a:cs typeface="Courier New"/>
              </a:rPr>
              <a:t>}</a:t>
            </a:r>
          </a:p>
          <a:p>
            <a:pPr>
              <a:buNone/>
            </a:pPr>
            <a:r>
              <a:rPr lang="en-US" sz="1400" b="1" dirty="0">
                <a:latin typeface="Courier New"/>
                <a:cs typeface="Courier New"/>
              </a:rPr>
              <a:t>}</a:t>
            </a:r>
          </a:p>
          <a:p>
            <a:pPr>
              <a:buNone/>
            </a:pPr>
            <a:r>
              <a:rPr lang="en-US" sz="1200" dirty="0">
                <a:latin typeface="Courier New"/>
                <a:cs typeface="Courier New"/>
              </a:rPr>
              <a:t>		</a:t>
            </a:r>
          </a:p>
          <a:p>
            <a:pPr>
              <a:buNone/>
            </a:pPr>
            <a:endParaRPr lang="en-US" sz="1200" dirty="0">
              <a:latin typeface="Courier New"/>
              <a:cs typeface="Courier New"/>
            </a:endParaRP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21</a:t>
            </a:fld>
            <a:endParaRPr lang="en-US" dirty="0"/>
          </a:p>
        </p:txBody>
      </p:sp>
      <p:sp>
        <p:nvSpPr>
          <p:cNvPr id="4" name="Text Box 8"/>
          <p:cNvSpPr txBox="1">
            <a:spLocks noChangeArrowheads="1"/>
          </p:cNvSpPr>
          <p:nvPr/>
        </p:nvSpPr>
        <p:spPr bwMode="auto">
          <a:xfrm>
            <a:off x="1338263" y="4500048"/>
            <a:ext cx="4953600" cy="1323439"/>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solidFill>
                  <a:srgbClr val="008000"/>
                </a:solidFill>
                <a:latin typeface="Arial" pitchFamily="-110" charset="0"/>
              </a:rPr>
              <a:t>Can you find comments?</a:t>
            </a:r>
          </a:p>
          <a:p>
            <a:r>
              <a:rPr lang="en-US" sz="2000" b="1" dirty="0">
                <a:solidFill>
                  <a:srgbClr val="008000"/>
                </a:solidFill>
                <a:latin typeface="Arial" pitchFamily="-110" charset="0"/>
              </a:rPr>
              <a:t>How many identifiers can you find?</a:t>
            </a:r>
          </a:p>
          <a:p>
            <a:r>
              <a:rPr lang="en-US" sz="2000" b="1" baseline="0" dirty="0">
                <a:solidFill>
                  <a:srgbClr val="008000"/>
                </a:solidFill>
                <a:latin typeface="Arial" pitchFamily="-110" charset="0"/>
              </a:rPr>
              <a:t>Can you</a:t>
            </a:r>
            <a:r>
              <a:rPr lang="en-US" sz="2000" b="1" dirty="0">
                <a:solidFill>
                  <a:srgbClr val="008000"/>
                </a:solidFill>
                <a:latin typeface="Arial" pitchFamily="-110" charset="0"/>
              </a:rPr>
              <a:t> find reserved words?</a:t>
            </a:r>
          </a:p>
          <a:p>
            <a:r>
              <a:rPr lang="en-US" sz="2000" b="1" baseline="0" dirty="0">
                <a:solidFill>
                  <a:srgbClr val="008000"/>
                </a:solidFill>
                <a:latin typeface="Arial" pitchFamily="-110" charset="0"/>
              </a:rPr>
              <a:t>Can</a:t>
            </a:r>
            <a:r>
              <a:rPr lang="en-US" sz="2000" b="1" dirty="0">
                <a:solidFill>
                  <a:srgbClr val="008000"/>
                </a:solidFill>
                <a:latin typeface="Arial" pitchFamily="-110" charset="0"/>
              </a:rPr>
              <a:t> you find user-defined identifiers?</a:t>
            </a:r>
            <a:endParaRPr lang="en-US" sz="2000" b="1" baseline="0" dirty="0">
              <a:solidFill>
                <a:srgbClr val="008000"/>
              </a:solidFill>
              <a:latin typeface="Arial" pitchFamily="-110" charset="0"/>
            </a:endParaRPr>
          </a:p>
        </p:txBody>
      </p:sp>
      <p:sp>
        <p:nvSpPr>
          <p:cNvPr id="5" name="Text Box 3"/>
          <p:cNvSpPr txBox="1">
            <a:spLocks noChangeArrowheads="1"/>
          </p:cNvSpPr>
          <p:nvPr/>
        </p:nvSpPr>
        <p:spPr bwMode="auto">
          <a:xfrm>
            <a:off x="1338263" y="5956240"/>
            <a:ext cx="7725192" cy="707886"/>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dirty="0">
                <a:solidFill>
                  <a:srgbClr val="0000FF"/>
                </a:solidFill>
                <a:latin typeface="Courier New" pitchFamily="-110" charset="0"/>
              </a:rPr>
              <a:t>The file name must be the same as the class name</a:t>
            </a:r>
            <a:r>
              <a:rPr lang="en-US" sz="2000" b="1" dirty="0">
                <a:latin typeface="Courier New" pitchFamily="-110" charset="0"/>
              </a:rPr>
              <a:t>.</a:t>
            </a:r>
          </a:p>
          <a:p>
            <a:r>
              <a:rPr lang="en-US" sz="2000" b="1" dirty="0">
                <a:latin typeface="Courier New" pitchFamily="-110" charset="0"/>
              </a:rPr>
              <a:t>Novice programmers often make errors here.</a:t>
            </a:r>
            <a:endParaRPr lang="en-US" baseline="0" dirty="0">
              <a:latin typeface="Courier New" pitchFamily="-110" charset="0"/>
            </a:endParaRPr>
          </a:p>
        </p:txBody>
      </p:sp>
      <p:cxnSp>
        <p:nvCxnSpPr>
          <p:cNvPr id="9" name="Straight Arrow Connector 8"/>
          <p:cNvCxnSpPr/>
          <p:nvPr/>
        </p:nvCxnSpPr>
        <p:spPr>
          <a:xfrm flipH="1">
            <a:off x="2483069" y="1450428"/>
            <a:ext cx="1206062" cy="275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1907628" y="685800"/>
            <a:ext cx="1781503" cy="7646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427839" y="2213768"/>
            <a:ext cx="1" cy="2039450"/>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48020" y="3496359"/>
            <a:ext cx="1" cy="488412"/>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26255" y="3497757"/>
            <a:ext cx="1" cy="488412"/>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8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White space</a:t>
            </a:r>
          </a:p>
        </p:txBody>
      </p:sp>
      <p:sp>
        <p:nvSpPr>
          <p:cNvPr id="3" name="Content Placeholder 2"/>
          <p:cNvSpPr>
            <a:spLocks noGrp="1"/>
          </p:cNvSpPr>
          <p:nvPr>
            <p:ph idx="1"/>
          </p:nvPr>
        </p:nvSpPr>
        <p:spPr/>
        <p:txBody>
          <a:bodyPr/>
          <a:lstStyle/>
          <a:p>
            <a:pPr>
              <a:lnSpc>
                <a:spcPct val="90000"/>
              </a:lnSpc>
            </a:pPr>
            <a:r>
              <a:rPr lang="en-US" u="sng" dirty="0"/>
              <a:t>Spaces</a:t>
            </a:r>
            <a:r>
              <a:rPr lang="en-US" dirty="0"/>
              <a:t>, </a:t>
            </a:r>
            <a:r>
              <a:rPr lang="en-US" u="sng" dirty="0"/>
              <a:t>blank lines</a:t>
            </a:r>
            <a:r>
              <a:rPr lang="en-US" dirty="0"/>
              <a:t>, and </a:t>
            </a:r>
            <a:r>
              <a:rPr lang="en-US" u="sng" dirty="0"/>
              <a:t>tabs</a:t>
            </a:r>
            <a:r>
              <a:rPr lang="en-US" dirty="0"/>
              <a:t> are called </a:t>
            </a:r>
            <a:r>
              <a:rPr lang="en-US" b="1" i="1" dirty="0">
                <a:solidFill>
                  <a:srgbClr val="0000FF"/>
                </a:solidFill>
              </a:rPr>
              <a:t>white space</a:t>
            </a:r>
            <a:r>
              <a:rPr lang="en-US" dirty="0"/>
              <a:t>.</a:t>
            </a:r>
            <a:endParaRPr lang="en-US" dirty="0">
              <a:solidFill>
                <a:srgbClr val="0070C0"/>
              </a:solidFill>
            </a:endParaRPr>
          </a:p>
          <a:p>
            <a:pPr>
              <a:lnSpc>
                <a:spcPct val="90000"/>
              </a:lnSpc>
            </a:pPr>
            <a:r>
              <a:rPr lang="en-US" dirty="0"/>
              <a:t>White space is used to separate words and symbols in a program.</a:t>
            </a:r>
          </a:p>
          <a:p>
            <a:pPr>
              <a:lnSpc>
                <a:spcPct val="90000"/>
              </a:lnSpc>
            </a:pPr>
            <a:r>
              <a:rPr lang="en-US" dirty="0"/>
              <a:t>Extra white space is ignored.</a:t>
            </a:r>
          </a:p>
          <a:p>
            <a:pPr>
              <a:lnSpc>
                <a:spcPct val="90000"/>
              </a:lnSpc>
            </a:pPr>
            <a:r>
              <a:rPr lang="en-US" dirty="0"/>
              <a:t>A valid Java program can be formatted many ways.</a:t>
            </a:r>
          </a:p>
          <a:p>
            <a:pPr>
              <a:lnSpc>
                <a:spcPct val="90000"/>
              </a:lnSpc>
            </a:pPr>
            <a:endParaRPr lang="en-US" dirty="0"/>
          </a:p>
          <a:p>
            <a:pPr>
              <a:lnSpc>
                <a:spcPct val="90000"/>
              </a:lnSpc>
            </a:pPr>
            <a:r>
              <a:rPr lang="en-US" dirty="0"/>
              <a:t>Programs should be formatted to enhance </a:t>
            </a:r>
            <a:r>
              <a:rPr lang="en-US" u="sng" dirty="0"/>
              <a:t>readability</a:t>
            </a:r>
            <a:r>
              <a:rPr lang="en-US" dirty="0"/>
              <a:t>, using consistent </a:t>
            </a:r>
            <a:r>
              <a:rPr lang="en-US" b="1" u="sng" dirty="0">
                <a:solidFill>
                  <a:srgbClr val="00B050"/>
                </a:solidFill>
              </a:rPr>
              <a:t>indentation</a:t>
            </a:r>
            <a:r>
              <a:rPr lang="en-US" dirty="0"/>
              <a:t>.</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1280160"/>
            <a:ext cx="8694229" cy="5076190"/>
          </a:xfrm>
        </p:spPr>
        <p:txBody>
          <a:bodyPr>
            <a:noAutofit/>
          </a:bodyPr>
          <a:lstStyle/>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Lincoln2.java       Java Foundations</a:t>
            </a:r>
          </a:p>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Demonstrates a poorly formatted, though valid, program.</a:t>
            </a:r>
          </a:p>
          <a:p>
            <a:pPr>
              <a:buNone/>
            </a:pPr>
            <a:r>
              <a:rPr lang="en-US" sz="1400" dirty="0">
                <a:solidFill>
                  <a:srgbClr val="3366FF"/>
                </a:solidFill>
                <a:latin typeface="Courier New"/>
                <a:cs typeface="Courier New"/>
              </a:rPr>
              <a:t>//********************************************************************</a:t>
            </a:r>
          </a:p>
          <a:p>
            <a:pPr>
              <a:buNone/>
            </a:pPr>
            <a:endParaRPr lang="en-US" sz="1400" dirty="0">
              <a:latin typeface="Courier New"/>
              <a:cs typeface="Courier New"/>
            </a:endParaRPr>
          </a:p>
          <a:p>
            <a:pPr>
              <a:buNone/>
            </a:pPr>
            <a:r>
              <a:rPr lang="en-US" sz="1400" dirty="0">
                <a:latin typeface="Courier New"/>
                <a:cs typeface="Courier New"/>
              </a:rPr>
              <a:t>public class Lincoln2{public static void </a:t>
            </a:r>
            <a:r>
              <a:rPr lang="en-US" sz="1400" dirty="0" err="1">
                <a:latin typeface="Courier New"/>
                <a:cs typeface="Courier New"/>
              </a:rPr>
              <a:t>main(String[]args</a:t>
            </a:r>
            <a:r>
              <a:rPr lang="en-US" sz="1400" dirty="0">
                <a:latin typeface="Courier New"/>
                <a:cs typeface="Courier New"/>
              </a:rPr>
              <a:t>){</a:t>
            </a:r>
          </a:p>
          <a:p>
            <a:pPr>
              <a:buNone/>
            </a:pPr>
            <a:r>
              <a:rPr lang="en-US" sz="1400" dirty="0" err="1">
                <a:latin typeface="Courier New"/>
                <a:cs typeface="Courier New"/>
              </a:rPr>
              <a:t>System.out.println("A</a:t>
            </a:r>
            <a:r>
              <a:rPr lang="en-US" sz="1400" dirty="0">
                <a:latin typeface="Courier New"/>
                <a:cs typeface="Courier New"/>
              </a:rPr>
              <a:t> quote by Abraham Lincoln:");</a:t>
            </a:r>
          </a:p>
          <a:p>
            <a:pPr>
              <a:buNone/>
            </a:pPr>
            <a:r>
              <a:rPr lang="en-US" sz="1400" dirty="0" err="1">
                <a:latin typeface="Courier New"/>
                <a:cs typeface="Courier New"/>
              </a:rPr>
              <a:t>System.out.println</a:t>
            </a:r>
            <a:r>
              <a:rPr lang="en-US" sz="1400" dirty="0">
                <a:latin typeface="Courier New"/>
                <a:cs typeface="Courier New"/>
              </a:rPr>
              <a:t>("    Whatever you are, be a good one.");}}		</a:t>
            </a:r>
          </a:p>
          <a:p>
            <a:pPr>
              <a:buNone/>
            </a:pPr>
            <a:endParaRPr lang="en-US" sz="1400" dirty="0">
              <a:latin typeface="Courier New"/>
              <a:cs typeface="Courier New"/>
            </a:endParaRP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23</a:t>
            </a:fld>
            <a:endParaRPr lang="en-US" dirty="0"/>
          </a:p>
        </p:txBody>
      </p:sp>
      <p:sp>
        <p:nvSpPr>
          <p:cNvPr id="4" name="Text Box 8"/>
          <p:cNvSpPr txBox="1">
            <a:spLocks noChangeArrowheads="1"/>
          </p:cNvSpPr>
          <p:nvPr/>
        </p:nvSpPr>
        <p:spPr bwMode="auto">
          <a:xfrm>
            <a:off x="1338263" y="4915323"/>
            <a:ext cx="5202065" cy="400110"/>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solidFill>
                  <a:srgbClr val="008000"/>
                </a:solidFill>
                <a:latin typeface="Arial" pitchFamily="-110" charset="0"/>
              </a:rPr>
              <a:t>Can you understand</a:t>
            </a:r>
            <a:r>
              <a:rPr lang="en-US" sz="2000" b="1" dirty="0">
                <a:solidFill>
                  <a:srgbClr val="008000"/>
                </a:solidFill>
                <a:latin typeface="Arial" pitchFamily="-110" charset="0"/>
              </a:rPr>
              <a:t> the above program?</a:t>
            </a:r>
            <a:endParaRPr lang="en-US" sz="2000" b="1" baseline="0" dirty="0">
              <a:solidFill>
                <a:srgbClr val="008000"/>
              </a:solidFill>
              <a:latin typeface="Arial"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Lincoln3.java       Java Foundations</a:t>
            </a:r>
          </a:p>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Demonstrates another valid program that is poorly formatted.</a:t>
            </a:r>
          </a:p>
          <a:p>
            <a:pPr>
              <a:buNone/>
            </a:pPr>
            <a:r>
              <a:rPr lang="en-US" sz="1400" dirty="0">
                <a:solidFill>
                  <a:srgbClr val="3366FF"/>
                </a:solidFill>
                <a:latin typeface="Courier New"/>
                <a:cs typeface="Courier New"/>
              </a:rPr>
              <a:t>//********************************************************************</a:t>
            </a:r>
          </a:p>
          <a:p>
            <a:pPr>
              <a:buNone/>
            </a:pPr>
            <a:endParaRPr lang="en-US" sz="1400" dirty="0">
              <a:latin typeface="Courier New"/>
              <a:cs typeface="Courier New"/>
            </a:endParaRPr>
          </a:p>
          <a:p>
            <a:pPr>
              <a:buNone/>
            </a:pPr>
            <a:r>
              <a:rPr lang="en-US" sz="1400" dirty="0">
                <a:latin typeface="Courier New"/>
                <a:cs typeface="Courier New"/>
              </a:rPr>
              <a:t>          public       class</a:t>
            </a:r>
          </a:p>
          <a:p>
            <a:pPr>
              <a:buNone/>
            </a:pPr>
            <a:r>
              <a:rPr lang="en-US" sz="1400" dirty="0">
                <a:latin typeface="Courier New"/>
                <a:cs typeface="Courier New"/>
              </a:rPr>
              <a:t>     Lincoln3</a:t>
            </a:r>
          </a:p>
          <a:p>
            <a:pPr>
              <a:buNone/>
            </a:pPr>
            <a:r>
              <a:rPr lang="en-US" sz="1400" dirty="0">
                <a:latin typeface="Courier New"/>
                <a:cs typeface="Courier New"/>
              </a:rPr>
              <a:t>   {</a:t>
            </a:r>
          </a:p>
          <a:p>
            <a:pPr>
              <a:buNone/>
            </a:pPr>
            <a:r>
              <a:rPr lang="en-US" sz="1400" dirty="0">
                <a:latin typeface="Courier New"/>
                <a:cs typeface="Courier New"/>
              </a:rPr>
              <a:t>                 public</a:t>
            </a:r>
          </a:p>
          <a:p>
            <a:pPr>
              <a:buNone/>
            </a:pPr>
            <a:r>
              <a:rPr lang="en-US" sz="1400" dirty="0">
                <a:latin typeface="Courier New"/>
                <a:cs typeface="Courier New"/>
              </a:rPr>
              <a:t>   static</a:t>
            </a:r>
          </a:p>
          <a:p>
            <a:pPr>
              <a:buNone/>
            </a:pPr>
            <a:r>
              <a:rPr lang="en-US" sz="1400" dirty="0">
                <a:latin typeface="Courier New"/>
                <a:cs typeface="Courier New"/>
              </a:rPr>
              <a:t>        void</a:t>
            </a:r>
          </a:p>
          <a:p>
            <a:pPr>
              <a:buNone/>
            </a:pPr>
            <a:r>
              <a:rPr lang="en-US" sz="1400" dirty="0">
                <a:latin typeface="Courier New"/>
                <a:cs typeface="Courier New"/>
              </a:rPr>
              <a:t>  main</a:t>
            </a:r>
          </a:p>
          <a:p>
            <a:pPr>
              <a:buNone/>
            </a:pPr>
            <a:r>
              <a:rPr lang="en-US" sz="1400" dirty="0">
                <a:latin typeface="Courier New"/>
                <a:cs typeface="Courier New"/>
              </a:rPr>
              <a:t>        (</a:t>
            </a:r>
          </a:p>
          <a:p>
            <a:pPr>
              <a:buNone/>
            </a:pPr>
            <a:r>
              <a:rPr lang="en-US" sz="1400" dirty="0">
                <a:latin typeface="Courier New"/>
                <a:cs typeface="Courier New"/>
              </a:rPr>
              <a:t>String</a:t>
            </a:r>
          </a:p>
          <a:p>
            <a:pPr>
              <a:buNone/>
            </a:pPr>
            <a:r>
              <a:rPr lang="en-US" sz="1400" dirty="0">
                <a:latin typeface="Courier New"/>
                <a:cs typeface="Courier New"/>
              </a:rPr>
              <a:t>            []</a:t>
            </a:r>
          </a:p>
          <a:p>
            <a:pPr>
              <a:buNone/>
            </a:pPr>
            <a:r>
              <a:rPr lang="en-US" sz="1400" dirty="0">
                <a:latin typeface="Courier New"/>
                <a:cs typeface="Courier New"/>
              </a:rPr>
              <a:t>    </a:t>
            </a:r>
            <a:r>
              <a:rPr lang="en-US" sz="1400" dirty="0" err="1">
                <a:latin typeface="Courier New"/>
                <a:cs typeface="Courier New"/>
              </a:rPr>
              <a:t>args</a:t>
            </a:r>
            <a:r>
              <a:rPr lang="en-US" sz="1400" dirty="0">
                <a:latin typeface="Courier New"/>
                <a:cs typeface="Courier New"/>
              </a:rPr>
              <a:t>                       ) </a:t>
            </a:r>
          </a:p>
          <a:p>
            <a:pPr>
              <a:buNone/>
            </a:pPr>
            <a:r>
              <a:rPr lang="en-US" sz="1400" dirty="0">
                <a:latin typeface="Courier New"/>
                <a:cs typeface="Courier New"/>
              </a:rPr>
              <a:t>  {</a:t>
            </a:r>
          </a:p>
          <a:p>
            <a:pPr>
              <a:buNone/>
            </a:pPr>
            <a:r>
              <a:rPr lang="en-US" sz="1400" dirty="0">
                <a:latin typeface="Courier New"/>
                <a:cs typeface="Courier New"/>
              </a:rPr>
              <a:t>  </a:t>
            </a:r>
            <a:r>
              <a:rPr lang="en-US" sz="1400" dirty="0" err="1">
                <a:latin typeface="Courier New"/>
                <a:cs typeface="Courier New"/>
              </a:rPr>
              <a:t>System.out.println</a:t>
            </a:r>
            <a:r>
              <a:rPr lang="en-US" sz="1400" dirty="0">
                <a:latin typeface="Courier New"/>
                <a:cs typeface="Courier New"/>
              </a:rPr>
              <a:t>        (</a:t>
            </a:r>
          </a:p>
          <a:p>
            <a:pPr>
              <a:buNone/>
            </a:pPr>
            <a:r>
              <a:rPr lang="en-US" sz="1400" dirty="0">
                <a:latin typeface="Courier New"/>
                <a:cs typeface="Courier New"/>
              </a:rPr>
              <a:t>"A quote by Abraham Lincoln:"          )</a:t>
            </a:r>
          </a:p>
          <a:p>
            <a:pPr>
              <a:buNone/>
            </a:pPr>
            <a:r>
              <a:rPr lang="en-US" sz="1400" dirty="0">
                <a:latin typeface="Courier New"/>
                <a:cs typeface="Courier New"/>
              </a:rPr>
              <a:t>  ;        </a:t>
            </a:r>
            <a:r>
              <a:rPr lang="en-US" sz="1400" dirty="0" err="1">
                <a:latin typeface="Courier New"/>
                <a:cs typeface="Courier New"/>
              </a:rPr>
              <a:t>System.out.println</a:t>
            </a:r>
            <a:endParaRPr lang="en-US" sz="1400" dirty="0">
              <a:latin typeface="Courier New"/>
              <a:cs typeface="Courier New"/>
            </a:endParaRPr>
          </a:p>
          <a:p>
            <a:pPr>
              <a:buNone/>
            </a:pPr>
            <a:r>
              <a:rPr lang="en-US" sz="1400" dirty="0">
                <a:latin typeface="Courier New"/>
                <a:cs typeface="Courier New"/>
              </a:rPr>
              <a:t>            (</a:t>
            </a:r>
          </a:p>
          <a:p>
            <a:pPr>
              <a:buNone/>
            </a:pPr>
            <a:r>
              <a:rPr lang="en-US" sz="1400" dirty="0">
                <a:latin typeface="Courier New"/>
                <a:cs typeface="Courier New"/>
              </a:rPr>
              <a:t>       "Whatever you are, be a good one."</a:t>
            </a:r>
          </a:p>
          <a:p>
            <a:pPr>
              <a:buNone/>
            </a:pPr>
            <a:r>
              <a:rPr lang="en-US" sz="1400" dirty="0">
                <a:latin typeface="Courier New"/>
                <a:cs typeface="Courier New"/>
              </a:rPr>
              <a:t>      )</a:t>
            </a:r>
          </a:p>
          <a:p>
            <a:pPr>
              <a:buNone/>
            </a:pPr>
            <a:r>
              <a:rPr lang="en-US" sz="1400" dirty="0">
                <a:latin typeface="Courier New"/>
                <a:cs typeface="Courier New"/>
              </a:rPr>
              <a:t>  ;}          }		</a:t>
            </a:r>
          </a:p>
          <a:p>
            <a:pPr>
              <a:buNone/>
            </a:pPr>
            <a:endParaRPr lang="en-US" sz="1400" dirty="0">
              <a:latin typeface="Courier New"/>
              <a:cs typeface="Courier New"/>
            </a:endParaRP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24</a:t>
            </a:fld>
            <a:endParaRPr lang="en-US" dirty="0"/>
          </a:p>
        </p:txBody>
      </p:sp>
      <p:sp>
        <p:nvSpPr>
          <p:cNvPr id="4" name="Text Box 8"/>
          <p:cNvSpPr txBox="1">
            <a:spLocks noChangeArrowheads="1"/>
          </p:cNvSpPr>
          <p:nvPr/>
        </p:nvSpPr>
        <p:spPr bwMode="auto">
          <a:xfrm>
            <a:off x="3769670" y="3332246"/>
            <a:ext cx="4459875" cy="400110"/>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solidFill>
                  <a:srgbClr val="008000"/>
                </a:solidFill>
                <a:latin typeface="Arial" pitchFamily="-110" charset="0"/>
              </a:rPr>
              <a:t>Can you understand</a:t>
            </a:r>
            <a:r>
              <a:rPr lang="en-US" sz="2000" b="1" dirty="0">
                <a:solidFill>
                  <a:srgbClr val="008000"/>
                </a:solidFill>
                <a:latin typeface="Arial" pitchFamily="-110" charset="0"/>
              </a:rPr>
              <a:t> this program?</a:t>
            </a:r>
            <a:endParaRPr lang="en-US" sz="2000" b="1" baseline="0" dirty="0">
              <a:solidFill>
                <a:srgbClr val="008000"/>
              </a:solidFill>
              <a:latin typeface="Arial"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1173480"/>
            <a:ext cx="8694229" cy="5182870"/>
          </a:xfrm>
        </p:spPr>
        <p:txBody>
          <a:bodyPr>
            <a:noAutofit/>
          </a:bodyPr>
          <a:lstStyle/>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Lincoln2.java       Java Foundations</a:t>
            </a:r>
          </a:p>
          <a:p>
            <a:pPr>
              <a:buNone/>
            </a:pPr>
            <a:r>
              <a:rPr lang="en-US" sz="1400" dirty="0">
                <a:solidFill>
                  <a:srgbClr val="3366FF"/>
                </a:solidFill>
                <a:latin typeface="Courier New"/>
                <a:cs typeface="Courier New"/>
              </a:rPr>
              <a:t>//</a:t>
            </a:r>
          </a:p>
          <a:p>
            <a:pPr>
              <a:buNone/>
            </a:pPr>
            <a:r>
              <a:rPr lang="en-US" sz="1400" dirty="0">
                <a:solidFill>
                  <a:srgbClr val="3366FF"/>
                </a:solidFill>
                <a:latin typeface="Courier New"/>
                <a:cs typeface="Courier New"/>
              </a:rPr>
              <a:t>//  Demonstrates a poorly formatted, though valid, program.</a:t>
            </a:r>
          </a:p>
          <a:p>
            <a:pPr>
              <a:buNone/>
            </a:pPr>
            <a:r>
              <a:rPr lang="en-US" sz="1400" dirty="0">
                <a:solidFill>
                  <a:srgbClr val="3366FF"/>
                </a:solidFill>
                <a:latin typeface="Courier New"/>
                <a:cs typeface="Courier New"/>
              </a:rPr>
              <a:t>//********************************************************************</a:t>
            </a:r>
          </a:p>
          <a:p>
            <a:pPr>
              <a:buNone/>
            </a:pPr>
            <a:endParaRPr lang="en-US" sz="1400" dirty="0">
              <a:latin typeface="Courier New"/>
              <a:cs typeface="Courier New"/>
            </a:endParaRPr>
          </a:p>
          <a:p>
            <a:pPr>
              <a:buNone/>
            </a:pPr>
            <a:r>
              <a:rPr lang="en-US" sz="1400" dirty="0">
                <a:latin typeface="Courier New"/>
                <a:cs typeface="Courier New"/>
              </a:rPr>
              <a:t>public class Lincoln2{</a:t>
            </a:r>
          </a:p>
          <a:p>
            <a:pPr>
              <a:buNone/>
            </a:pPr>
            <a:r>
              <a:rPr lang="en-US" sz="1400" dirty="0">
                <a:latin typeface="Courier New"/>
                <a:cs typeface="Courier New"/>
              </a:rPr>
              <a:t>    public static void main(String[]</a:t>
            </a:r>
            <a:r>
              <a:rPr lang="en-US" sz="1400" dirty="0" err="1">
                <a:latin typeface="Courier New"/>
                <a:cs typeface="Courier New"/>
              </a:rPr>
              <a:t>args</a:t>
            </a:r>
            <a:r>
              <a:rPr lang="en-US" sz="1400" dirty="0">
                <a:latin typeface="Courier New"/>
                <a:cs typeface="Courier New"/>
              </a:rPr>
              <a:t>){</a:t>
            </a:r>
          </a:p>
          <a:p>
            <a:pPr>
              <a:buNone/>
            </a:pPr>
            <a:r>
              <a:rPr lang="en-US" sz="1400" dirty="0">
                <a:latin typeface="Courier New"/>
                <a:cs typeface="Courier New"/>
              </a:rPr>
              <a:t>      </a:t>
            </a:r>
            <a:r>
              <a:rPr lang="en-US" sz="1400" dirty="0" err="1">
                <a:latin typeface="Courier New"/>
                <a:cs typeface="Courier New"/>
              </a:rPr>
              <a:t>System.out.println</a:t>
            </a:r>
            <a:r>
              <a:rPr lang="en-US" sz="1400" dirty="0">
                <a:latin typeface="Courier New"/>
                <a:cs typeface="Courier New"/>
              </a:rPr>
              <a:t>("A quote by Abraham Lincoln:");</a:t>
            </a:r>
          </a:p>
          <a:p>
            <a:pPr>
              <a:buNone/>
            </a:pPr>
            <a:r>
              <a:rPr lang="en-US" sz="1400" dirty="0">
                <a:latin typeface="Courier New"/>
                <a:cs typeface="Courier New"/>
              </a:rPr>
              <a:t>      </a:t>
            </a:r>
            <a:r>
              <a:rPr lang="en-US" sz="1400" dirty="0" err="1">
                <a:latin typeface="Courier New"/>
                <a:cs typeface="Courier New"/>
              </a:rPr>
              <a:t>System.out.println</a:t>
            </a:r>
            <a:r>
              <a:rPr lang="en-US" sz="1400" dirty="0">
                <a:latin typeface="Courier New"/>
                <a:cs typeface="Courier New"/>
              </a:rPr>
              <a:t>("    Whatever you are, be a good one.");</a:t>
            </a:r>
          </a:p>
          <a:p>
            <a:pPr>
              <a:buNone/>
            </a:pPr>
            <a:r>
              <a:rPr lang="en-US" sz="1400" dirty="0">
                <a:latin typeface="Courier New"/>
                <a:cs typeface="Courier New"/>
              </a:rPr>
              <a:t>    }</a:t>
            </a:r>
          </a:p>
          <a:p>
            <a:pPr>
              <a:buNone/>
            </a:pPr>
            <a:r>
              <a:rPr lang="en-US" sz="1400" dirty="0">
                <a:latin typeface="Courier New"/>
                <a:cs typeface="Courier New"/>
              </a:rPr>
              <a:t>}		</a:t>
            </a:r>
          </a:p>
          <a:p>
            <a:pPr>
              <a:buNone/>
            </a:pPr>
            <a:endParaRPr lang="en-US" sz="1400" dirty="0">
              <a:latin typeface="Courier New"/>
              <a:cs typeface="Courier New"/>
            </a:endParaRP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25</a:t>
            </a:fld>
            <a:endParaRPr lang="en-US" dirty="0"/>
          </a:p>
        </p:txBody>
      </p:sp>
      <p:sp>
        <p:nvSpPr>
          <p:cNvPr id="4" name="Text Box 8"/>
          <p:cNvSpPr txBox="1">
            <a:spLocks noChangeArrowheads="1"/>
          </p:cNvSpPr>
          <p:nvPr/>
        </p:nvSpPr>
        <p:spPr bwMode="auto">
          <a:xfrm>
            <a:off x="1338263" y="4915323"/>
            <a:ext cx="4798108" cy="707886"/>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baseline="0" dirty="0">
                <a:solidFill>
                  <a:srgbClr val="008000"/>
                </a:solidFill>
                <a:latin typeface="Arial" pitchFamily="-110" charset="0"/>
              </a:rPr>
              <a:t>What is wrong</a:t>
            </a:r>
            <a:r>
              <a:rPr lang="en-US" sz="2000" b="1" dirty="0">
                <a:solidFill>
                  <a:srgbClr val="008000"/>
                </a:solidFill>
                <a:latin typeface="Arial" pitchFamily="-110" charset="0"/>
              </a:rPr>
              <a:t>?</a:t>
            </a:r>
          </a:p>
          <a:p>
            <a:r>
              <a:rPr lang="en-US" sz="2000" b="1" baseline="0" dirty="0">
                <a:solidFill>
                  <a:srgbClr val="008000"/>
                </a:solidFill>
                <a:latin typeface="Arial" pitchFamily="-110" charset="0"/>
              </a:rPr>
              <a:t>How can you improve the readability?</a:t>
            </a:r>
          </a:p>
        </p:txBody>
      </p:sp>
    </p:spTree>
    <p:extLst>
      <p:ext uri="{BB962C8B-B14F-4D97-AF65-F5344CB8AC3E}">
        <p14:creationId xmlns:p14="http://schemas.microsoft.com/office/powerpoint/2010/main" val="32927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Intermediate Summary</a:t>
            </a:r>
          </a:p>
        </p:txBody>
      </p:sp>
      <p:sp>
        <p:nvSpPr>
          <p:cNvPr id="3" name="Content Placeholder 2"/>
          <p:cNvSpPr>
            <a:spLocks noGrp="1"/>
          </p:cNvSpPr>
          <p:nvPr>
            <p:ph idx="1"/>
          </p:nvPr>
        </p:nvSpPr>
        <p:spPr/>
        <p:txBody>
          <a:bodyPr>
            <a:normAutofit fontScale="92500" lnSpcReduction="10000"/>
          </a:bodyPr>
          <a:lstStyle/>
          <a:p>
            <a:pPr>
              <a:lnSpc>
                <a:spcPct val="90000"/>
              </a:lnSpc>
              <a:spcBef>
                <a:spcPct val="70000"/>
              </a:spcBef>
            </a:pPr>
            <a:r>
              <a:rPr lang="en-US" sz="2800" dirty="0"/>
              <a:t>Structure of a Java program</a:t>
            </a:r>
          </a:p>
          <a:p>
            <a:pPr lvl="1">
              <a:lnSpc>
                <a:spcPct val="90000"/>
              </a:lnSpc>
              <a:spcBef>
                <a:spcPct val="70000"/>
              </a:spcBef>
            </a:pPr>
            <a:r>
              <a:rPr lang="en-US" sz="2400" dirty="0"/>
              <a:t>File, class, method, statement</a:t>
            </a:r>
          </a:p>
          <a:p>
            <a:pPr>
              <a:lnSpc>
                <a:spcPct val="90000"/>
              </a:lnSpc>
              <a:spcBef>
                <a:spcPct val="70000"/>
              </a:spcBef>
            </a:pPr>
            <a:r>
              <a:rPr lang="en-US" sz="2800" dirty="0"/>
              <a:t>Identifiers</a:t>
            </a:r>
          </a:p>
          <a:p>
            <a:pPr lvl="1">
              <a:lnSpc>
                <a:spcPct val="90000"/>
              </a:lnSpc>
              <a:spcBef>
                <a:spcPct val="70000"/>
              </a:spcBef>
            </a:pPr>
            <a:r>
              <a:rPr lang="en-US" sz="2400" dirty="0"/>
              <a:t>User-define, reserved</a:t>
            </a:r>
          </a:p>
          <a:p>
            <a:pPr>
              <a:lnSpc>
                <a:spcPct val="90000"/>
              </a:lnSpc>
              <a:spcBef>
                <a:spcPct val="70000"/>
              </a:spcBef>
            </a:pPr>
            <a:r>
              <a:rPr lang="en-US" sz="2800" dirty="0"/>
              <a:t>Comments</a:t>
            </a:r>
          </a:p>
          <a:p>
            <a:pPr lvl="1">
              <a:lnSpc>
                <a:spcPct val="90000"/>
              </a:lnSpc>
              <a:spcBef>
                <a:spcPct val="70000"/>
              </a:spcBef>
            </a:pPr>
            <a:r>
              <a:rPr lang="en-US" sz="2400" dirty="0"/>
              <a:t>For better understanding</a:t>
            </a:r>
          </a:p>
          <a:p>
            <a:pPr>
              <a:lnSpc>
                <a:spcPct val="90000"/>
              </a:lnSpc>
              <a:spcBef>
                <a:spcPct val="70000"/>
              </a:spcBef>
            </a:pPr>
            <a:r>
              <a:rPr lang="en-US" sz="2800" dirty="0"/>
              <a:t>White spaces</a:t>
            </a:r>
          </a:p>
          <a:p>
            <a:pPr lvl="1">
              <a:lnSpc>
                <a:spcPct val="90000"/>
              </a:lnSpc>
              <a:spcBef>
                <a:spcPct val="70000"/>
              </a:spcBef>
            </a:pPr>
            <a:r>
              <a:rPr lang="en-US" sz="2400" dirty="0"/>
              <a:t>For the user readability</a:t>
            </a:r>
          </a:p>
          <a:p>
            <a:pPr lvl="1">
              <a:lnSpc>
                <a:spcPct val="90000"/>
              </a:lnSpc>
              <a:spcBef>
                <a:spcPct val="70000"/>
              </a:spcBef>
            </a:pPr>
            <a:r>
              <a:rPr lang="en-US" sz="2400" dirty="0"/>
              <a:t>Space, tab, empty line – </a:t>
            </a:r>
            <a:r>
              <a:rPr lang="en-US" sz="2400" b="1" dirty="0">
                <a:solidFill>
                  <a:srgbClr val="0000FF"/>
                </a:solidFill>
              </a:rPr>
              <a:t>consistent indentations and line spaces are critical</a:t>
            </a:r>
            <a:r>
              <a:rPr lang="en-US" sz="2400" dirty="0"/>
              <a:t>.</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50000"/>
                  </a:schemeClr>
                </a:solidFill>
              </a:rPr>
              <a:t>Content</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50000"/>
                  </a:schemeClr>
                </a:solidFill>
              </a:rPr>
              <a:t>The Java programming language</a:t>
            </a:r>
          </a:p>
          <a:p>
            <a:pPr marL="514350" indent="-514350">
              <a:buFont typeface="+mj-lt"/>
              <a:buAutoNum type="arabicPeriod"/>
            </a:pPr>
            <a:r>
              <a:rPr lang="en-US" b="1" dirty="0">
                <a:solidFill>
                  <a:srgbClr val="0000FF"/>
                </a:solidFill>
              </a:rPr>
              <a:t>Program development</a:t>
            </a:r>
          </a:p>
          <a:p>
            <a:pPr marL="514350" indent="-514350">
              <a:buFont typeface="+mj-lt"/>
              <a:buAutoNum type="arabicPeriod"/>
            </a:pPr>
            <a:r>
              <a:rPr lang="en-US" dirty="0"/>
              <a:t>Problem solving</a:t>
            </a:r>
          </a:p>
          <a:p>
            <a:pPr marL="514350" indent="-514350">
              <a:buFont typeface="+mj-lt"/>
              <a:buAutoNum type="arabicPeriod"/>
            </a:pPr>
            <a:r>
              <a:rPr lang="en-US" dirty="0"/>
              <a:t>Software development activities</a:t>
            </a:r>
          </a:p>
          <a:p>
            <a:pPr marL="514350" indent="-514350">
              <a:buFont typeface="+mj-lt"/>
              <a:buAutoNum type="arabicPeriod"/>
            </a:pPr>
            <a:r>
              <a:rPr lang="en-US" dirty="0"/>
              <a:t>Object-oriented programming</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27</a:t>
            </a:fld>
            <a:endParaRPr lang="en-US" dirty="0"/>
          </a:p>
        </p:txBody>
      </p:sp>
    </p:spTree>
    <p:extLst>
      <p:ext uri="{BB962C8B-B14F-4D97-AF65-F5344CB8AC3E}">
        <p14:creationId xmlns:p14="http://schemas.microsoft.com/office/powerpoint/2010/main" val="4262420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3876777" y="2733897"/>
            <a:ext cx="5107658" cy="4020789"/>
          </a:xfrm>
          <a:prstGeom prst="rect">
            <a:avLst/>
          </a:prstGeom>
        </p:spPr>
      </p:pic>
      <p:sp>
        <p:nvSpPr>
          <p:cNvPr id="2" name="Title 1"/>
          <p:cNvSpPr>
            <a:spLocks noGrp="1"/>
          </p:cNvSpPr>
          <p:nvPr>
            <p:ph type="title"/>
          </p:nvPr>
        </p:nvSpPr>
        <p:spPr/>
        <p:txBody>
          <a:bodyPr/>
          <a:lstStyle/>
          <a:p>
            <a:r>
              <a:rPr lang="en-US" dirty="0"/>
              <a:t>2. Program development</a:t>
            </a:r>
          </a:p>
        </p:txBody>
      </p:sp>
      <p:sp>
        <p:nvSpPr>
          <p:cNvPr id="3" name="Content Placeholder 2"/>
          <p:cNvSpPr>
            <a:spLocks noGrp="1"/>
          </p:cNvSpPr>
          <p:nvPr>
            <p:ph idx="1"/>
          </p:nvPr>
        </p:nvSpPr>
        <p:spPr/>
        <p:txBody>
          <a:bodyPr/>
          <a:lstStyle/>
          <a:p>
            <a:pPr>
              <a:lnSpc>
                <a:spcPct val="90000"/>
              </a:lnSpc>
              <a:spcBef>
                <a:spcPts val="600"/>
              </a:spcBef>
            </a:pPr>
            <a:r>
              <a:rPr lang="en-US" sz="2800" dirty="0"/>
              <a:t>The mechanics of developing a program include several activities.</a:t>
            </a:r>
          </a:p>
          <a:p>
            <a:pPr lvl="1">
              <a:lnSpc>
                <a:spcPct val="90000"/>
              </a:lnSpc>
              <a:spcBef>
                <a:spcPts val="600"/>
              </a:spcBef>
            </a:pPr>
            <a:r>
              <a:rPr lang="en-US" sz="2400" b="1" u="sng" dirty="0">
                <a:solidFill>
                  <a:srgbClr val="0000FF"/>
                </a:solidFill>
                <a:ea typeface="ＭＳ Ｐゴシック" pitchFamily="-110" charset="-128"/>
              </a:rPr>
              <a:t>Thinking how and what to solve</a:t>
            </a:r>
          </a:p>
          <a:p>
            <a:pPr lvl="1">
              <a:lnSpc>
                <a:spcPct val="90000"/>
              </a:lnSpc>
              <a:spcBef>
                <a:spcPts val="600"/>
              </a:spcBef>
            </a:pPr>
            <a:r>
              <a:rPr lang="en-US" sz="2400" b="1" u="sng" dirty="0">
                <a:ea typeface="ＭＳ Ｐゴシック" pitchFamily="-110" charset="-128"/>
              </a:rPr>
              <a:t>writing</a:t>
            </a:r>
            <a:r>
              <a:rPr lang="en-US" sz="2400" dirty="0">
                <a:ea typeface="ＭＳ Ｐゴシック" pitchFamily="-110" charset="-128"/>
              </a:rPr>
              <a:t> the program in a specific programming language (such as Java)</a:t>
            </a:r>
          </a:p>
          <a:p>
            <a:pPr lvl="1">
              <a:lnSpc>
                <a:spcPct val="90000"/>
              </a:lnSpc>
              <a:spcBef>
                <a:spcPts val="600"/>
              </a:spcBef>
            </a:pPr>
            <a:r>
              <a:rPr lang="en-US" sz="2400" b="1" u="sng" dirty="0">
                <a:ea typeface="ＭＳ Ｐゴシック" pitchFamily="-110" charset="-128"/>
              </a:rPr>
              <a:t>translating</a:t>
            </a:r>
            <a:r>
              <a:rPr lang="en-US" sz="2400" dirty="0">
                <a:ea typeface="ＭＳ Ｐゴシック" pitchFamily="-110" charset="-128"/>
              </a:rPr>
              <a:t> the program into a form that the computer can execute</a:t>
            </a:r>
          </a:p>
          <a:p>
            <a:pPr lvl="1">
              <a:lnSpc>
                <a:spcPct val="90000"/>
              </a:lnSpc>
              <a:spcBef>
                <a:spcPts val="600"/>
              </a:spcBef>
            </a:pPr>
            <a:r>
              <a:rPr lang="en-US" sz="2400" b="1" u="sng" dirty="0">
                <a:ea typeface="ＭＳ Ｐゴシック" pitchFamily="-110" charset="-128"/>
              </a:rPr>
              <a:t>executing and testing</a:t>
            </a:r>
            <a:r>
              <a:rPr lang="en-US" sz="2400" dirty="0">
                <a:ea typeface="ＭＳ Ｐゴシック" pitchFamily="-110" charset="-128"/>
              </a:rPr>
              <a:t> to see if the program works correctly</a:t>
            </a:r>
          </a:p>
          <a:p>
            <a:pPr lvl="1">
              <a:lnSpc>
                <a:spcPct val="90000"/>
              </a:lnSpc>
              <a:spcBef>
                <a:spcPts val="600"/>
              </a:spcBef>
            </a:pPr>
            <a:r>
              <a:rPr lang="en-US" sz="2400" dirty="0">
                <a:ea typeface="ＭＳ Ｐゴシック" pitchFamily="-110" charset="-128"/>
              </a:rPr>
              <a:t>investigating and </a:t>
            </a:r>
            <a:r>
              <a:rPr lang="en-US" sz="2400" b="1" u="sng" dirty="0">
                <a:ea typeface="ＭＳ Ｐゴシック" pitchFamily="-110" charset="-128"/>
              </a:rPr>
              <a:t>fixing</a:t>
            </a:r>
            <a:r>
              <a:rPr lang="en-US" sz="2400" dirty="0">
                <a:ea typeface="ＭＳ Ｐゴシック" pitchFamily="-110" charset="-128"/>
              </a:rPr>
              <a:t> various types of errors that can occur</a:t>
            </a:r>
          </a:p>
          <a:p>
            <a:pPr>
              <a:lnSpc>
                <a:spcPct val="90000"/>
              </a:lnSpc>
              <a:spcBef>
                <a:spcPts val="600"/>
              </a:spcBef>
            </a:pPr>
            <a:r>
              <a:rPr lang="en-US" sz="2800" dirty="0"/>
              <a:t>Software tools can be used to help with all parts of this process. E.g., </a:t>
            </a:r>
            <a:r>
              <a:rPr lang="en-US" sz="2800" b="1" dirty="0" err="1">
                <a:solidFill>
                  <a:srgbClr val="0000FF"/>
                </a:solidFill>
              </a:rPr>
              <a:t>DrJava</a:t>
            </a:r>
            <a:r>
              <a:rPr lang="en-US" sz="2800" b="1" dirty="0">
                <a:solidFill>
                  <a:srgbClr val="0000FF"/>
                </a:solidFill>
              </a:rPr>
              <a:t>, </a:t>
            </a:r>
            <a:r>
              <a:rPr lang="en-US" sz="2800" b="1" dirty="0" err="1">
                <a:solidFill>
                  <a:srgbClr val="0000FF"/>
                </a:solidFill>
              </a:rPr>
              <a:t>Geany</a:t>
            </a:r>
            <a:r>
              <a:rPr lang="en-US" sz="2800" b="1" dirty="0">
                <a:solidFill>
                  <a:srgbClr val="0000FF"/>
                </a:solidFill>
              </a:rPr>
              <a:t>, </a:t>
            </a:r>
            <a:r>
              <a:rPr lang="en-US" sz="2800" b="1" dirty="0" err="1">
                <a:solidFill>
                  <a:srgbClr val="0000FF"/>
                </a:solidFill>
              </a:rPr>
              <a:t>BlueJ</a:t>
            </a:r>
            <a:r>
              <a:rPr lang="en-US" sz="2800" b="1" dirty="0">
                <a:solidFill>
                  <a:srgbClr val="0000FF"/>
                </a:solidFill>
              </a:rPr>
              <a:t>, VS Code, …</a:t>
            </a:r>
            <a:endParaRPr lang="en-US" sz="2800" dirty="0"/>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28</a:t>
            </a:fld>
            <a:endParaRPr lang="en-US" dirty="0"/>
          </a:p>
        </p:txBody>
      </p:sp>
    </p:spTree>
    <p:extLst>
      <p:ext uri="{BB962C8B-B14F-4D97-AF65-F5344CB8AC3E}">
        <p14:creationId xmlns:p14="http://schemas.microsoft.com/office/powerpoint/2010/main" val="60567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Language Levels</a:t>
            </a:r>
          </a:p>
        </p:txBody>
      </p:sp>
      <p:sp>
        <p:nvSpPr>
          <p:cNvPr id="3" name="Content Placeholder 2"/>
          <p:cNvSpPr>
            <a:spLocks noGrp="1"/>
          </p:cNvSpPr>
          <p:nvPr>
            <p:ph idx="1"/>
          </p:nvPr>
        </p:nvSpPr>
        <p:spPr/>
        <p:txBody>
          <a:bodyPr/>
          <a:lstStyle/>
          <a:p>
            <a:r>
              <a:rPr lang="en-US" sz="2800" dirty="0"/>
              <a:t>There are four programming language levels.</a:t>
            </a:r>
          </a:p>
          <a:p>
            <a:pPr lvl="1"/>
            <a:r>
              <a:rPr lang="en-US" sz="2400" dirty="0">
                <a:ea typeface="ＭＳ Ｐゴシック" pitchFamily="-110" charset="-128"/>
              </a:rPr>
              <a:t>machine language, and assembly language</a:t>
            </a:r>
          </a:p>
          <a:p>
            <a:pPr lvl="1"/>
            <a:r>
              <a:rPr lang="en-US" sz="2400" dirty="0">
                <a:ea typeface="ＭＳ Ｐゴシック" pitchFamily="-110" charset="-128"/>
              </a:rPr>
              <a:t>high-level language, such as Java</a:t>
            </a:r>
          </a:p>
          <a:p>
            <a:pPr lvl="1"/>
            <a:r>
              <a:rPr lang="en-US" sz="2400" dirty="0">
                <a:ea typeface="ＭＳ Ｐゴシック" pitchFamily="-110" charset="-128"/>
              </a:rPr>
              <a:t>fourth-generation language</a:t>
            </a:r>
          </a:p>
          <a:p>
            <a:pPr>
              <a:spcBef>
                <a:spcPct val="75000"/>
              </a:spcBef>
            </a:pPr>
            <a:r>
              <a:rPr lang="en-US" sz="2800" dirty="0"/>
              <a:t>Each type of CPU has its own specific </a:t>
            </a:r>
            <a:r>
              <a:rPr lang="en-US" sz="2800" i="1" dirty="0"/>
              <a:t>machine language</a:t>
            </a:r>
            <a:r>
              <a:rPr lang="en-US" sz="2800" dirty="0"/>
              <a:t>.</a:t>
            </a:r>
            <a:endParaRPr lang="en-US" sz="2800" i="1" dirty="0"/>
          </a:p>
          <a:p>
            <a:pPr>
              <a:spcBef>
                <a:spcPct val="75000"/>
              </a:spcBef>
            </a:pPr>
            <a:r>
              <a:rPr lang="en-US" sz="2800" dirty="0"/>
              <a:t>The other levels were created to make it easier for a human being to read and write programs.</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Java programming language</a:t>
            </a:r>
          </a:p>
          <a:p>
            <a:pPr marL="514350" indent="-514350">
              <a:buFont typeface="+mj-lt"/>
              <a:buAutoNum type="arabicPeriod"/>
            </a:pPr>
            <a:r>
              <a:rPr lang="en-US" dirty="0"/>
              <a:t>Program development</a:t>
            </a:r>
          </a:p>
          <a:p>
            <a:pPr marL="514350" indent="-514350">
              <a:buFont typeface="+mj-lt"/>
              <a:buAutoNum type="arabicPeriod"/>
            </a:pPr>
            <a:r>
              <a:rPr lang="en-US" dirty="0"/>
              <a:t>Problem solving</a:t>
            </a:r>
          </a:p>
          <a:p>
            <a:pPr marL="514350" indent="-514350">
              <a:buFont typeface="+mj-lt"/>
              <a:buAutoNum type="arabicPeriod"/>
            </a:pPr>
            <a:r>
              <a:rPr lang="en-US" dirty="0"/>
              <a:t>Software development activities</a:t>
            </a:r>
          </a:p>
          <a:p>
            <a:pPr marL="514350" indent="-514350">
              <a:buFont typeface="+mj-lt"/>
              <a:buAutoNum type="arabicPeriod"/>
            </a:pPr>
            <a:r>
              <a:rPr lang="en-US" dirty="0"/>
              <a:t>Object-oriented programming</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 high-level expression and its assembly/machine language equivalents:</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30</a:t>
            </a:fld>
            <a:endParaRPr lang="en-US" dirty="0"/>
          </a:p>
        </p:txBody>
      </p:sp>
      <p:pic>
        <p:nvPicPr>
          <p:cNvPr id="7" name="Picture 6" descr="Fig1.2.jpeg"/>
          <p:cNvPicPr>
            <a:picLocks noChangeAspect="1"/>
          </p:cNvPicPr>
          <p:nvPr/>
        </p:nvPicPr>
        <p:blipFill>
          <a:blip r:embed="rId3"/>
          <a:stretch>
            <a:fillRect/>
          </a:stretch>
        </p:blipFill>
        <p:spPr>
          <a:xfrm>
            <a:off x="1148396" y="2639483"/>
            <a:ext cx="6847208" cy="278202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 Compilation</a:t>
            </a:r>
          </a:p>
        </p:txBody>
      </p:sp>
      <p:sp>
        <p:nvSpPr>
          <p:cNvPr id="3" name="Content Placeholder 2"/>
          <p:cNvSpPr>
            <a:spLocks noGrp="1"/>
          </p:cNvSpPr>
          <p:nvPr>
            <p:ph idx="1"/>
          </p:nvPr>
        </p:nvSpPr>
        <p:spPr/>
        <p:txBody>
          <a:bodyPr>
            <a:normAutofit fontScale="92500" lnSpcReduction="10000"/>
          </a:bodyPr>
          <a:lstStyle/>
          <a:p>
            <a:pPr>
              <a:lnSpc>
                <a:spcPct val="90000"/>
              </a:lnSpc>
              <a:spcBef>
                <a:spcPct val="75000"/>
              </a:spcBef>
            </a:pPr>
            <a:r>
              <a:rPr lang="en-US" dirty="0"/>
              <a:t>Each type of CPU executes only a particular </a:t>
            </a:r>
            <a:r>
              <a:rPr lang="en-US" i="1" dirty="0"/>
              <a:t>machine language.</a:t>
            </a:r>
          </a:p>
          <a:p>
            <a:pPr>
              <a:lnSpc>
                <a:spcPct val="90000"/>
              </a:lnSpc>
              <a:spcBef>
                <a:spcPct val="75000"/>
              </a:spcBef>
            </a:pPr>
            <a:r>
              <a:rPr lang="en-US" dirty="0"/>
              <a:t>A program must be translated into machine language before it can be executed.</a:t>
            </a:r>
          </a:p>
          <a:p>
            <a:pPr>
              <a:lnSpc>
                <a:spcPct val="90000"/>
              </a:lnSpc>
              <a:spcBef>
                <a:spcPct val="75000"/>
              </a:spcBef>
            </a:pPr>
            <a:r>
              <a:rPr lang="en-US" dirty="0"/>
              <a:t>A </a:t>
            </a:r>
            <a:r>
              <a:rPr lang="en-US" b="1" i="1" dirty="0"/>
              <a:t>compiler</a:t>
            </a:r>
            <a:r>
              <a:rPr lang="en-US" dirty="0"/>
              <a:t> is a software tool which translates </a:t>
            </a:r>
            <a:r>
              <a:rPr lang="en-US" i="1" dirty="0"/>
              <a:t>source code</a:t>
            </a:r>
            <a:r>
              <a:rPr lang="en-US" dirty="0"/>
              <a:t> into a specific target language.</a:t>
            </a:r>
          </a:p>
          <a:p>
            <a:pPr>
              <a:lnSpc>
                <a:spcPct val="90000"/>
              </a:lnSpc>
              <a:spcBef>
                <a:spcPct val="75000"/>
              </a:spcBef>
            </a:pPr>
            <a:r>
              <a:rPr lang="en-US" dirty="0"/>
              <a:t>Often, that target language is the machine language for a particular CPU type.</a:t>
            </a:r>
          </a:p>
          <a:p>
            <a:pPr>
              <a:lnSpc>
                <a:spcPct val="90000"/>
              </a:lnSpc>
              <a:spcBef>
                <a:spcPct val="75000"/>
              </a:spcBef>
            </a:pPr>
            <a:r>
              <a:rPr lang="en-US" dirty="0"/>
              <a:t>The Java approach is somewhat different.</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Programming Steps</a:t>
            </a:r>
          </a:p>
        </p:txBody>
      </p:sp>
      <p:sp>
        <p:nvSpPr>
          <p:cNvPr id="3" name="Content Placeholder 2"/>
          <p:cNvSpPr>
            <a:spLocks noGrp="1"/>
          </p:cNvSpPr>
          <p:nvPr>
            <p:ph idx="1"/>
          </p:nvPr>
        </p:nvSpPr>
        <p:spPr/>
        <p:txBody>
          <a:bodyPr/>
          <a:lstStyle/>
          <a:p>
            <a:r>
              <a:rPr lang="en-US" dirty="0"/>
              <a:t>A program is written in an editor, compiled into an executable form, and then executed.</a:t>
            </a:r>
          </a:p>
          <a:p>
            <a:r>
              <a:rPr lang="en-US" dirty="0"/>
              <a:t>If errors occur during compilation, an executable version is not created.</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32</a:t>
            </a:fld>
            <a:endParaRPr lang="en-US" dirty="0"/>
          </a:p>
        </p:txBody>
      </p:sp>
      <p:pic>
        <p:nvPicPr>
          <p:cNvPr id="6" name="Picture 5" descr="Fig1.3.jpeg"/>
          <p:cNvPicPr>
            <a:picLocks noChangeAspect="1"/>
          </p:cNvPicPr>
          <p:nvPr/>
        </p:nvPicPr>
        <p:blipFill>
          <a:blip r:embed="rId3"/>
          <a:stretch>
            <a:fillRect/>
          </a:stretch>
        </p:blipFill>
        <p:spPr>
          <a:xfrm>
            <a:off x="675746" y="3804708"/>
            <a:ext cx="7692678" cy="165629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Translation</a:t>
            </a:r>
          </a:p>
        </p:txBody>
      </p:sp>
      <p:sp>
        <p:nvSpPr>
          <p:cNvPr id="3" name="Content Placeholder 2"/>
          <p:cNvSpPr>
            <a:spLocks noGrp="1"/>
          </p:cNvSpPr>
          <p:nvPr>
            <p:ph idx="1"/>
          </p:nvPr>
        </p:nvSpPr>
        <p:spPr/>
        <p:txBody>
          <a:bodyPr>
            <a:normAutofit fontScale="85000" lnSpcReduction="20000"/>
          </a:bodyPr>
          <a:lstStyle/>
          <a:p>
            <a:pPr>
              <a:lnSpc>
                <a:spcPct val="80000"/>
              </a:lnSpc>
              <a:spcBef>
                <a:spcPct val="75000"/>
              </a:spcBef>
            </a:pPr>
            <a:r>
              <a:rPr lang="en-US" dirty="0"/>
              <a:t>The </a:t>
            </a:r>
            <a:r>
              <a:rPr lang="en-US" dirty="0">
                <a:solidFill>
                  <a:srgbClr val="00B0F0"/>
                </a:solidFill>
              </a:rPr>
              <a:t>Java </a:t>
            </a:r>
            <a:r>
              <a:rPr lang="en-US" b="1" dirty="0">
                <a:solidFill>
                  <a:srgbClr val="00B0F0"/>
                </a:solidFill>
              </a:rPr>
              <a:t>compiler</a:t>
            </a:r>
            <a:r>
              <a:rPr lang="en-US" dirty="0">
                <a:solidFill>
                  <a:srgbClr val="00B0F0"/>
                </a:solidFill>
              </a:rPr>
              <a:t> </a:t>
            </a:r>
            <a:r>
              <a:rPr lang="en-US" dirty="0"/>
              <a:t>translates Java source code into a special representation called </a:t>
            </a:r>
            <a:r>
              <a:rPr lang="en-US" i="1" dirty="0">
                <a:solidFill>
                  <a:srgbClr val="FF0000"/>
                </a:solidFill>
              </a:rPr>
              <a:t>bytecode</a:t>
            </a:r>
            <a:r>
              <a:rPr lang="en-US" dirty="0"/>
              <a:t>.</a:t>
            </a:r>
            <a:endParaRPr lang="en-US" i="1" dirty="0">
              <a:solidFill>
                <a:srgbClr val="FF0000"/>
              </a:solidFill>
            </a:endParaRPr>
          </a:p>
          <a:p>
            <a:pPr>
              <a:lnSpc>
                <a:spcPct val="80000"/>
              </a:lnSpc>
              <a:spcBef>
                <a:spcPct val="75000"/>
              </a:spcBef>
            </a:pPr>
            <a:r>
              <a:rPr lang="en-US" dirty="0"/>
              <a:t>Java bytecode is not the machine language for any traditional CPU.</a:t>
            </a:r>
          </a:p>
          <a:p>
            <a:pPr>
              <a:lnSpc>
                <a:spcPct val="80000"/>
              </a:lnSpc>
              <a:spcBef>
                <a:spcPct val="75000"/>
              </a:spcBef>
            </a:pPr>
            <a:r>
              <a:rPr lang="en-CA" dirty="0">
                <a:solidFill>
                  <a:srgbClr val="00B0F0"/>
                </a:solidFill>
              </a:rPr>
              <a:t>Java </a:t>
            </a:r>
            <a:r>
              <a:rPr lang="en-CA" b="1" i="1" dirty="0">
                <a:solidFill>
                  <a:srgbClr val="00B0F0"/>
                </a:solidFill>
              </a:rPr>
              <a:t>interpreter</a:t>
            </a:r>
            <a:r>
              <a:rPr lang="en-CA" dirty="0">
                <a:solidFill>
                  <a:srgbClr val="00B0F0"/>
                </a:solidFill>
              </a:rPr>
              <a:t> (called </a:t>
            </a:r>
            <a:r>
              <a:rPr lang="en-CA" b="1" dirty="0">
                <a:solidFill>
                  <a:srgbClr val="0000FF"/>
                </a:solidFill>
              </a:rPr>
              <a:t>Java Virtual Machine (JVM)</a:t>
            </a:r>
            <a:r>
              <a:rPr lang="en-CA" dirty="0">
                <a:solidFill>
                  <a:srgbClr val="00B0F0"/>
                </a:solidFill>
              </a:rPr>
              <a:t>) </a:t>
            </a:r>
            <a:r>
              <a:rPr lang="en-CA" dirty="0"/>
              <a:t>reads Java bytecode and executes it on a specific machine.</a:t>
            </a:r>
            <a:endParaRPr lang="en-US" dirty="0"/>
          </a:p>
          <a:p>
            <a:pPr>
              <a:lnSpc>
                <a:spcPct val="80000"/>
              </a:lnSpc>
              <a:spcBef>
                <a:spcPct val="75000"/>
              </a:spcBef>
            </a:pPr>
            <a:r>
              <a:rPr lang="en-US" dirty="0"/>
              <a:t>Another software tool, called an </a:t>
            </a:r>
            <a:r>
              <a:rPr lang="en-US" i="1" dirty="0">
                <a:solidFill>
                  <a:srgbClr val="00B0F0"/>
                </a:solidFill>
              </a:rPr>
              <a:t>bytecode compiler</a:t>
            </a:r>
            <a:r>
              <a:rPr lang="en-US" dirty="0"/>
              <a:t>, translates bytecode into </a:t>
            </a:r>
            <a:r>
              <a:rPr lang="en-US" dirty="0">
                <a:solidFill>
                  <a:srgbClr val="7030A0"/>
                </a:solidFill>
              </a:rPr>
              <a:t>machine language </a:t>
            </a:r>
            <a:r>
              <a:rPr lang="en-US" dirty="0"/>
              <a:t>and executes it.</a:t>
            </a:r>
          </a:p>
          <a:p>
            <a:pPr>
              <a:lnSpc>
                <a:spcPct val="80000"/>
              </a:lnSpc>
              <a:spcBef>
                <a:spcPct val="75000"/>
              </a:spcBef>
            </a:pPr>
            <a:r>
              <a:rPr lang="en-US" dirty="0"/>
              <a:t>Therefore the </a:t>
            </a:r>
            <a:r>
              <a:rPr lang="en-US" dirty="0">
                <a:solidFill>
                  <a:srgbClr val="00B0F0"/>
                </a:solidFill>
              </a:rPr>
              <a:t>Java </a:t>
            </a:r>
            <a:r>
              <a:rPr lang="en-US" b="1" dirty="0">
                <a:solidFill>
                  <a:srgbClr val="00B0F0"/>
                </a:solidFill>
              </a:rPr>
              <a:t>compiler</a:t>
            </a:r>
            <a:r>
              <a:rPr lang="en-US" dirty="0">
                <a:solidFill>
                  <a:srgbClr val="00B0F0"/>
                </a:solidFill>
              </a:rPr>
              <a:t> </a:t>
            </a:r>
            <a:r>
              <a:rPr lang="en-US" dirty="0"/>
              <a:t>is not tied to any particular machine.</a:t>
            </a:r>
          </a:p>
          <a:p>
            <a:pPr>
              <a:lnSpc>
                <a:spcPct val="80000"/>
              </a:lnSpc>
              <a:spcBef>
                <a:spcPct val="75000"/>
              </a:spcBef>
            </a:pPr>
            <a:r>
              <a:rPr lang="en-US" dirty="0"/>
              <a:t>Java is considered to be </a:t>
            </a:r>
            <a:r>
              <a:rPr lang="en-US" i="1" dirty="0">
                <a:solidFill>
                  <a:srgbClr val="FF0000"/>
                </a:solidFill>
              </a:rPr>
              <a:t>architecture-neutral</a:t>
            </a:r>
            <a:r>
              <a:rPr lang="en-US" dirty="0"/>
              <a:t>.</a:t>
            </a:r>
            <a:endParaRPr lang="en-US" i="1" dirty="0">
              <a:solidFill>
                <a:srgbClr val="FF0000"/>
              </a:solidFill>
            </a:endParaRP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34</a:t>
            </a:fld>
            <a:endParaRPr lang="en-US" dirty="0"/>
          </a:p>
        </p:txBody>
      </p:sp>
      <p:pic>
        <p:nvPicPr>
          <p:cNvPr id="7" name="Picture 6" descr="Fig1.4.jpeg"/>
          <p:cNvPicPr>
            <a:picLocks noChangeAspect="1"/>
          </p:cNvPicPr>
          <p:nvPr/>
        </p:nvPicPr>
        <p:blipFill>
          <a:blip r:embed="rId3"/>
          <a:stretch>
            <a:fillRect/>
          </a:stretch>
        </p:blipFill>
        <p:spPr>
          <a:xfrm>
            <a:off x="2157413" y="1386946"/>
            <a:ext cx="4992142" cy="4031720"/>
          </a:xfrm>
          <a:prstGeom prst="rect">
            <a:avLst/>
          </a:prstGeom>
        </p:spPr>
      </p:pic>
      <p:sp>
        <p:nvSpPr>
          <p:cNvPr id="3" name="TextBox 2"/>
          <p:cNvSpPr txBox="1"/>
          <p:nvPr/>
        </p:nvSpPr>
        <p:spPr>
          <a:xfrm>
            <a:off x="1972638" y="5541818"/>
            <a:ext cx="5311740" cy="523220"/>
          </a:xfrm>
          <a:prstGeom prst="rect">
            <a:avLst/>
          </a:prstGeom>
          <a:noFill/>
        </p:spPr>
        <p:txBody>
          <a:bodyPr wrap="square" rtlCol="0">
            <a:spAutoFit/>
          </a:bodyPr>
          <a:lstStyle/>
          <a:p>
            <a:pPr algn="ctr"/>
            <a:r>
              <a:rPr lang="en-CA" sz="2800" b="1" dirty="0">
                <a:solidFill>
                  <a:srgbClr val="7030A0"/>
                </a:solidFill>
              </a:rPr>
              <a:t>“Write Once and Run Anywhere”</a:t>
            </a:r>
            <a:endParaRPr lang="en-US" sz="2800" b="1" dirty="0">
              <a:solidFill>
                <a:srgbClr val="7030A0"/>
              </a:solidFill>
            </a:endParaRPr>
          </a:p>
        </p:txBody>
      </p:sp>
      <p:sp>
        <p:nvSpPr>
          <p:cNvPr id="5" name="Rectangle 4"/>
          <p:cNvSpPr/>
          <p:nvPr/>
        </p:nvSpPr>
        <p:spPr>
          <a:xfrm>
            <a:off x="4785142" y="2227193"/>
            <a:ext cx="1258678" cy="369332"/>
          </a:xfrm>
          <a:prstGeom prst="rect">
            <a:avLst/>
          </a:prstGeom>
        </p:spPr>
        <p:txBody>
          <a:bodyPr wrap="none">
            <a:spAutoFit/>
          </a:bodyPr>
          <a:lstStyle/>
          <a:p>
            <a:r>
              <a:rPr lang="en-US" dirty="0"/>
              <a:t>(.class files)</a:t>
            </a:r>
          </a:p>
        </p:txBody>
      </p:sp>
      <p:sp>
        <p:nvSpPr>
          <p:cNvPr id="8" name="Rectangle 7"/>
          <p:cNvSpPr/>
          <p:nvPr/>
        </p:nvSpPr>
        <p:spPr>
          <a:xfrm>
            <a:off x="2579456" y="1343550"/>
            <a:ext cx="1190519" cy="369332"/>
          </a:xfrm>
          <a:prstGeom prst="rect">
            <a:avLst/>
          </a:prstGeom>
        </p:spPr>
        <p:txBody>
          <a:bodyPr wrap="none">
            <a:spAutoFit/>
          </a:bodyPr>
          <a:lstStyle/>
          <a:p>
            <a:r>
              <a:rPr lang="en-US" dirty="0"/>
              <a:t>(.java files)</a:t>
            </a:r>
          </a:p>
        </p:txBody>
      </p:sp>
      <p:sp>
        <p:nvSpPr>
          <p:cNvPr id="9" name="Rectangle 8"/>
          <p:cNvSpPr/>
          <p:nvPr/>
        </p:nvSpPr>
        <p:spPr>
          <a:xfrm>
            <a:off x="3524200" y="4081415"/>
            <a:ext cx="2258567" cy="307777"/>
          </a:xfrm>
          <a:prstGeom prst="rect">
            <a:avLst/>
          </a:prstGeom>
        </p:spPr>
        <p:txBody>
          <a:bodyPr wrap="none">
            <a:spAutoFit/>
          </a:bodyPr>
          <a:lstStyle/>
          <a:p>
            <a:r>
              <a:rPr lang="en-US" sz="1400" b="1" dirty="0">
                <a:solidFill>
                  <a:srgbClr val="0000FF"/>
                </a:solidFill>
              </a:rPr>
              <a:t>(Java Virtual Machine: JVM)</a:t>
            </a:r>
          </a:p>
        </p:txBody>
      </p:sp>
      <p:sp>
        <p:nvSpPr>
          <p:cNvPr id="11" name="Rectangle 10"/>
          <p:cNvSpPr/>
          <p:nvPr/>
        </p:nvSpPr>
        <p:spPr>
          <a:xfrm>
            <a:off x="3227292" y="4258861"/>
            <a:ext cx="2852384" cy="307777"/>
          </a:xfrm>
          <a:prstGeom prst="rect">
            <a:avLst/>
          </a:prstGeom>
        </p:spPr>
        <p:txBody>
          <a:bodyPr wrap="none">
            <a:spAutoFit/>
          </a:bodyPr>
          <a:lstStyle/>
          <a:p>
            <a:r>
              <a:rPr lang="en-US" sz="1400" dirty="0"/>
              <a:t>(JVMs for Windows, OS X, and Linux)</a:t>
            </a:r>
          </a:p>
        </p:txBody>
      </p:sp>
      <p:sp>
        <p:nvSpPr>
          <p:cNvPr id="4" name="Left Brace 3">
            <a:extLst>
              <a:ext uri="{FF2B5EF4-FFF2-40B4-BE49-F238E27FC236}">
                <a16:creationId xmlns:a16="http://schemas.microsoft.com/office/drawing/2014/main" id="{C8202D85-56F1-1A8D-340D-3DF83FCBA526}"/>
              </a:ext>
            </a:extLst>
          </p:cNvPr>
          <p:cNvSpPr/>
          <p:nvPr/>
        </p:nvSpPr>
        <p:spPr>
          <a:xfrm>
            <a:off x="1539732" y="1474839"/>
            <a:ext cx="342162" cy="1954161"/>
          </a:xfrm>
          <a:prstGeom prst="leftBrace">
            <a:avLst>
              <a:gd name="adj1" fmla="val 8333"/>
              <a:gd name="adj2" fmla="val 5090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35</a:t>
            </a:fld>
            <a:endParaRPr lang="en-US" dirty="0"/>
          </a:p>
        </p:txBody>
      </p:sp>
      <p:sp>
        <p:nvSpPr>
          <p:cNvPr id="3" name="TextBox 2"/>
          <p:cNvSpPr txBox="1"/>
          <p:nvPr/>
        </p:nvSpPr>
        <p:spPr>
          <a:xfrm>
            <a:off x="1972638" y="5541818"/>
            <a:ext cx="5311740" cy="523220"/>
          </a:xfrm>
          <a:prstGeom prst="rect">
            <a:avLst/>
          </a:prstGeom>
          <a:noFill/>
        </p:spPr>
        <p:txBody>
          <a:bodyPr wrap="square" rtlCol="0">
            <a:spAutoFit/>
          </a:bodyPr>
          <a:lstStyle/>
          <a:p>
            <a:pPr algn="ctr"/>
            <a:r>
              <a:rPr lang="en-CA" sz="2800" b="1" dirty="0">
                <a:solidFill>
                  <a:srgbClr val="7030A0"/>
                </a:solidFill>
              </a:rPr>
              <a:t>“Write Once and Run Anywhere”</a:t>
            </a:r>
            <a:endParaRPr lang="en-US" sz="2800" b="1" dirty="0">
              <a:solidFill>
                <a:srgbClr val="7030A0"/>
              </a:solidFill>
            </a:endParaRPr>
          </a:p>
        </p:txBody>
      </p:sp>
      <p:graphicFrame>
        <p:nvGraphicFramePr>
          <p:cNvPr id="4" name="Table 9">
            <a:extLst>
              <a:ext uri="{FF2B5EF4-FFF2-40B4-BE49-F238E27FC236}">
                <a16:creationId xmlns:a16="http://schemas.microsoft.com/office/drawing/2014/main" id="{252074D3-4B5E-50C4-4CE3-1F2B645D274B}"/>
              </a:ext>
            </a:extLst>
          </p:cNvPr>
          <p:cNvGraphicFramePr>
            <a:graphicFrameLocks noGrp="1"/>
          </p:cNvGraphicFramePr>
          <p:nvPr>
            <p:extLst>
              <p:ext uri="{D42A27DB-BD31-4B8C-83A1-F6EECF244321}">
                <p14:modId xmlns:p14="http://schemas.microsoft.com/office/powerpoint/2010/main" val="331316850"/>
              </p:ext>
            </p:extLst>
          </p:nvPr>
        </p:nvGraphicFramePr>
        <p:xfrm>
          <a:off x="1048718" y="2109320"/>
          <a:ext cx="7046564" cy="2286000"/>
        </p:xfrm>
        <a:graphic>
          <a:graphicData uri="http://schemas.openxmlformats.org/drawingml/2006/table">
            <a:tbl>
              <a:tblPr firstRow="1" bandRow="1">
                <a:tableStyleId>{5C22544A-7EE6-4342-B048-85BDC9FD1C3A}</a:tableStyleId>
              </a:tblPr>
              <a:tblGrid>
                <a:gridCol w="3523282">
                  <a:extLst>
                    <a:ext uri="{9D8B030D-6E8A-4147-A177-3AD203B41FA5}">
                      <a16:colId xmlns:a16="http://schemas.microsoft.com/office/drawing/2014/main" val="2593767134"/>
                    </a:ext>
                  </a:extLst>
                </a:gridCol>
                <a:gridCol w="3523282">
                  <a:extLst>
                    <a:ext uri="{9D8B030D-6E8A-4147-A177-3AD203B41FA5}">
                      <a16:colId xmlns:a16="http://schemas.microsoft.com/office/drawing/2014/main" val="26373289"/>
                    </a:ext>
                  </a:extLst>
                </a:gridCol>
              </a:tblGrid>
              <a:tr h="0">
                <a:tc>
                  <a:txBody>
                    <a:bodyPr/>
                    <a:lstStyle/>
                    <a:p>
                      <a:r>
                        <a:rPr lang="en-US" sz="2400" dirty="0"/>
                        <a:t>Other native applications</a:t>
                      </a:r>
                    </a:p>
                  </a:txBody>
                  <a:tcPr/>
                </a:tc>
                <a:tc>
                  <a:txBody>
                    <a:bodyPr/>
                    <a:lstStyle/>
                    <a:p>
                      <a:r>
                        <a:rPr lang="en-US" sz="2400" dirty="0"/>
                        <a:t>Java applications</a:t>
                      </a:r>
                    </a:p>
                  </a:txBody>
                  <a:tcPr/>
                </a:tc>
                <a:extLst>
                  <a:ext uri="{0D108BD9-81ED-4DB2-BD59-A6C34878D82A}">
                    <a16:rowId xmlns:a16="http://schemas.microsoft.com/office/drawing/2014/main" val="2649153749"/>
                  </a:ext>
                </a:extLst>
              </a:tr>
              <a:tr h="370840">
                <a:tc rowSpan="2">
                  <a:txBody>
                    <a:bodyPr/>
                    <a:lstStyle/>
                    <a:p>
                      <a:r>
                        <a:rPr lang="en-US" sz="2400" dirty="0" err="1"/>
                        <a:t>Geany</a:t>
                      </a:r>
                      <a:r>
                        <a:rPr lang="en-US" sz="2400" dirty="0"/>
                        <a:t>, Google Chrome, </a:t>
                      </a:r>
                      <a:r>
                        <a:rPr lang="en-US" sz="2400" dirty="0" err="1"/>
                        <a:t>javac</a:t>
                      </a:r>
                      <a:r>
                        <a:rPr lang="en-US" sz="2400" dirty="0"/>
                        <a:t>, …</a:t>
                      </a:r>
                    </a:p>
                  </a:txBody>
                  <a:tcPr/>
                </a:tc>
                <a:tc>
                  <a:txBody>
                    <a:bodyPr/>
                    <a:lstStyle/>
                    <a:p>
                      <a:r>
                        <a:rPr lang="en-US" sz="2400" dirty="0"/>
                        <a:t>Java applications (classes)</a:t>
                      </a:r>
                    </a:p>
                  </a:txBody>
                  <a:tcPr/>
                </a:tc>
                <a:extLst>
                  <a:ext uri="{0D108BD9-81ED-4DB2-BD59-A6C34878D82A}">
                    <a16:rowId xmlns:a16="http://schemas.microsoft.com/office/drawing/2014/main" val="3135420544"/>
                  </a:ext>
                </a:extLst>
              </a:tr>
              <a:tr h="370840">
                <a:tc vMerge="1">
                  <a:txBody>
                    <a:bodyPr/>
                    <a:lstStyle/>
                    <a:p>
                      <a:endParaRPr lang="en-US" dirty="0"/>
                    </a:p>
                  </a:txBody>
                  <a:tcPr/>
                </a:tc>
                <a:tc>
                  <a:txBody>
                    <a:bodyPr/>
                    <a:lstStyle/>
                    <a:p>
                      <a:r>
                        <a:rPr lang="en-US" sz="2400" dirty="0"/>
                        <a:t>JVM</a:t>
                      </a:r>
                    </a:p>
                  </a:txBody>
                  <a:tcPr/>
                </a:tc>
                <a:extLst>
                  <a:ext uri="{0D108BD9-81ED-4DB2-BD59-A6C34878D82A}">
                    <a16:rowId xmlns:a16="http://schemas.microsoft.com/office/drawing/2014/main" val="30359110"/>
                  </a:ext>
                </a:extLst>
              </a:tr>
              <a:tr h="370840">
                <a:tc gridSpan="2">
                  <a:txBody>
                    <a:bodyPr/>
                    <a:lstStyle/>
                    <a:p>
                      <a:pPr algn="ctr"/>
                      <a:r>
                        <a:rPr lang="en-US" sz="2400" dirty="0"/>
                        <a:t>Operating system such as Windows, Ubuntu, MacOS</a:t>
                      </a:r>
                    </a:p>
                  </a:txBody>
                  <a:tcPr/>
                </a:tc>
                <a:tc hMerge="1">
                  <a:txBody>
                    <a:bodyPr/>
                    <a:lstStyle/>
                    <a:p>
                      <a:endParaRPr lang="en-US" dirty="0"/>
                    </a:p>
                  </a:txBody>
                  <a:tcPr/>
                </a:tc>
                <a:extLst>
                  <a:ext uri="{0D108BD9-81ED-4DB2-BD59-A6C34878D82A}">
                    <a16:rowId xmlns:a16="http://schemas.microsoft.com/office/drawing/2014/main" val="3299237593"/>
                  </a:ext>
                </a:extLst>
              </a:tr>
              <a:tr h="370840">
                <a:tc gridSpan="2">
                  <a:txBody>
                    <a:bodyPr/>
                    <a:lstStyle/>
                    <a:p>
                      <a:pPr algn="ctr"/>
                      <a:r>
                        <a:rPr lang="en-US" sz="2400" dirty="0"/>
                        <a:t>Computer hardware</a:t>
                      </a:r>
                    </a:p>
                  </a:txBody>
                  <a:tcPr/>
                </a:tc>
                <a:tc hMerge="1">
                  <a:txBody>
                    <a:bodyPr/>
                    <a:lstStyle/>
                    <a:p>
                      <a:endParaRPr lang="en-US" dirty="0"/>
                    </a:p>
                  </a:txBody>
                  <a:tcPr/>
                </a:tc>
                <a:extLst>
                  <a:ext uri="{0D108BD9-81ED-4DB2-BD59-A6C34878D82A}">
                    <a16:rowId xmlns:a16="http://schemas.microsoft.com/office/drawing/2014/main" val="3661210603"/>
                  </a:ext>
                </a:extLst>
              </a:tr>
            </a:tbl>
          </a:graphicData>
        </a:graphic>
      </p:graphicFrame>
    </p:spTree>
    <p:extLst>
      <p:ext uri="{BB962C8B-B14F-4D97-AF65-F5344CB8AC3E}">
        <p14:creationId xmlns:p14="http://schemas.microsoft.com/office/powerpoint/2010/main" val="1187990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8370" y="7510"/>
            <a:ext cx="8808198" cy="856998"/>
          </a:xfrm>
        </p:spPr>
        <p:txBody>
          <a:bodyPr>
            <a:normAutofit/>
          </a:bodyPr>
          <a:lstStyle/>
          <a:p>
            <a:r>
              <a:rPr lang="en-CA" sz="3600" dirty="0"/>
              <a:t>Difference between Compiler and Interpreter</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775780"/>
              </p:ext>
            </p:extLst>
          </p:nvPr>
        </p:nvGraphicFramePr>
        <p:xfrm>
          <a:off x="178370" y="905188"/>
          <a:ext cx="8800782" cy="5586361"/>
        </p:xfrm>
        <a:graphic>
          <a:graphicData uri="http://schemas.openxmlformats.org/drawingml/2006/table">
            <a:tbl>
              <a:tblPr/>
              <a:tblGrid>
                <a:gridCol w="427805">
                  <a:extLst>
                    <a:ext uri="{9D8B030D-6E8A-4147-A177-3AD203B41FA5}">
                      <a16:colId xmlns:a16="http://schemas.microsoft.com/office/drawing/2014/main" val="20000"/>
                    </a:ext>
                  </a:extLst>
                </a:gridCol>
                <a:gridCol w="4055434">
                  <a:extLst>
                    <a:ext uri="{9D8B030D-6E8A-4147-A177-3AD203B41FA5}">
                      <a16:colId xmlns:a16="http://schemas.microsoft.com/office/drawing/2014/main" val="20001"/>
                    </a:ext>
                  </a:extLst>
                </a:gridCol>
                <a:gridCol w="4317543">
                  <a:extLst>
                    <a:ext uri="{9D8B030D-6E8A-4147-A177-3AD203B41FA5}">
                      <a16:colId xmlns:a16="http://schemas.microsoft.com/office/drawing/2014/main" val="20002"/>
                    </a:ext>
                  </a:extLst>
                </a:gridCol>
              </a:tblGrid>
              <a:tr h="244627">
                <a:tc>
                  <a:txBody>
                    <a:bodyPr/>
                    <a:lstStyle/>
                    <a:p>
                      <a:pPr algn="l"/>
                      <a:endParaRPr lang="en-US" sz="2000" dirty="0">
                        <a:effectLst/>
                      </a:endParaRPr>
                    </a:p>
                  </a:txBody>
                  <a:tcPr marL="43683" marR="43683" marT="43683" marB="43683" anchor="ctr">
                    <a:lnL>
                      <a:noFill/>
                    </a:lnL>
                    <a:lnR>
                      <a:noFill/>
                    </a:lnR>
                    <a:lnT>
                      <a:noFill/>
                    </a:lnT>
                    <a:lnB w="9525" cap="flat" cmpd="sng" algn="ctr">
                      <a:solidFill>
                        <a:srgbClr val="777777"/>
                      </a:solidFill>
                      <a:prstDash val="solid"/>
                      <a:round/>
                      <a:headEnd type="none" w="med" len="med"/>
                      <a:tailEnd type="none" w="med" len="med"/>
                    </a:lnB>
                    <a:solidFill>
                      <a:srgbClr val="FFFFFF"/>
                    </a:solidFill>
                  </a:tcPr>
                </a:tc>
                <a:tc>
                  <a:txBody>
                    <a:bodyPr/>
                    <a:lstStyle/>
                    <a:p>
                      <a:pPr algn="l"/>
                      <a:r>
                        <a:rPr lang="en-US" sz="2400" b="1" dirty="0">
                          <a:solidFill>
                            <a:srgbClr val="0000FF"/>
                          </a:solidFill>
                          <a:effectLst/>
                        </a:rPr>
                        <a:t>Compiler</a:t>
                      </a:r>
                    </a:p>
                  </a:txBody>
                  <a:tcPr marL="43683" marR="43683" marT="43683" marB="43683" anchor="ctr">
                    <a:lnL>
                      <a:noFill/>
                    </a:lnL>
                    <a:lnR>
                      <a:noFill/>
                    </a:lnR>
                    <a:lnT>
                      <a:noFill/>
                    </a:lnT>
                    <a:lnB w="9525" cap="flat" cmpd="sng" algn="ctr">
                      <a:solidFill>
                        <a:srgbClr val="777777"/>
                      </a:solidFill>
                      <a:prstDash val="solid"/>
                      <a:round/>
                      <a:headEnd type="none" w="med" len="med"/>
                      <a:tailEnd type="none" w="med" len="med"/>
                    </a:lnB>
                    <a:solidFill>
                      <a:srgbClr val="FFFFFF"/>
                    </a:solidFill>
                  </a:tcPr>
                </a:tc>
                <a:tc>
                  <a:txBody>
                    <a:bodyPr/>
                    <a:lstStyle/>
                    <a:p>
                      <a:pPr algn="l"/>
                      <a:r>
                        <a:rPr lang="en-US" sz="2400" b="1" dirty="0">
                          <a:solidFill>
                            <a:srgbClr val="0000FF"/>
                          </a:solidFill>
                          <a:effectLst/>
                        </a:rPr>
                        <a:t>Interpreter</a:t>
                      </a:r>
                    </a:p>
                  </a:txBody>
                  <a:tcPr marL="43683" marR="43683" marT="43683" marB="43683" anchor="ctr">
                    <a:lnL>
                      <a:noFill/>
                    </a:lnL>
                    <a:lnR>
                      <a:noFill/>
                    </a:lnR>
                    <a:lnT>
                      <a:noFill/>
                    </a:lnT>
                    <a:lnB w="9525" cap="flat" cmpd="sng" algn="ctr">
                      <a:solidFill>
                        <a:srgbClr val="777777"/>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59148">
                <a:tc>
                  <a:txBody>
                    <a:bodyPr/>
                    <a:lstStyle/>
                    <a:p>
                      <a:r>
                        <a:rPr lang="en-US" sz="2000" b="1" dirty="0">
                          <a:effectLst/>
                        </a:rPr>
                        <a:t>1</a:t>
                      </a:r>
                      <a:endParaRPr lang="en-US" sz="2000" dirty="0">
                        <a:effectLst/>
                      </a:endParaRP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US" sz="2000" dirty="0">
                          <a:effectLst/>
                        </a:rPr>
                        <a:t>Compiler Takes </a:t>
                      </a:r>
                      <a:r>
                        <a:rPr lang="en-US" sz="2000" b="1" dirty="0">
                          <a:effectLst/>
                        </a:rPr>
                        <a:t>Entire</a:t>
                      </a:r>
                      <a:r>
                        <a:rPr lang="en-US" sz="2000" dirty="0">
                          <a:effectLst/>
                        </a:rPr>
                        <a:t> program as input</a:t>
                      </a: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CA" sz="2000">
                          <a:effectLst/>
                        </a:rPr>
                        <a:t>Interpreter Takes </a:t>
                      </a:r>
                      <a:r>
                        <a:rPr lang="en-CA" sz="2000" b="1">
                          <a:effectLst/>
                        </a:rPr>
                        <a:t>Single</a:t>
                      </a:r>
                      <a:r>
                        <a:rPr lang="en-CA" sz="2000">
                          <a:effectLst/>
                        </a:rPr>
                        <a:t> instruction as input .</a:t>
                      </a: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9148">
                <a:tc>
                  <a:txBody>
                    <a:bodyPr/>
                    <a:lstStyle/>
                    <a:p>
                      <a:r>
                        <a:rPr lang="en-US" sz="2000" b="1">
                          <a:effectLst/>
                        </a:rPr>
                        <a:t>2</a:t>
                      </a:r>
                      <a:endParaRPr lang="en-US" sz="2000">
                        <a:effectLst/>
                      </a:endParaRP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US" sz="2000" dirty="0">
                          <a:effectLst/>
                        </a:rPr>
                        <a:t>Intermediate Object Code is </a:t>
                      </a:r>
                      <a:r>
                        <a:rPr lang="en-US" sz="2000" b="1" dirty="0">
                          <a:effectLst/>
                        </a:rPr>
                        <a:t>Generated</a:t>
                      </a:r>
                      <a:endParaRPr lang="en-US" sz="2000" dirty="0">
                        <a:effectLst/>
                      </a:endParaRP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CA" sz="2000" b="1" dirty="0">
                          <a:effectLst/>
                        </a:rPr>
                        <a:t>No</a:t>
                      </a:r>
                      <a:r>
                        <a:rPr lang="en-CA" sz="2000" dirty="0">
                          <a:effectLst/>
                        </a:rPr>
                        <a:t> Intermediate Object Code is </a:t>
                      </a:r>
                      <a:r>
                        <a:rPr lang="en-CA" sz="2000" b="1" dirty="0">
                          <a:effectLst/>
                        </a:rPr>
                        <a:t>Generated</a:t>
                      </a:r>
                      <a:endParaRPr lang="en-CA" sz="2000" dirty="0">
                        <a:effectLst/>
                      </a:endParaRP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16408">
                <a:tc>
                  <a:txBody>
                    <a:bodyPr/>
                    <a:lstStyle/>
                    <a:p>
                      <a:r>
                        <a:rPr lang="en-US" sz="2000" b="1">
                          <a:effectLst/>
                        </a:rPr>
                        <a:t>3</a:t>
                      </a:r>
                      <a:endParaRPr lang="en-US" sz="2000">
                        <a:effectLst/>
                      </a:endParaRP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CA" sz="2000" dirty="0">
                          <a:effectLst/>
                        </a:rPr>
                        <a:t>Conditional Control Statements are Executes </a:t>
                      </a:r>
                      <a:r>
                        <a:rPr lang="en-CA" sz="2000" b="1" dirty="0">
                          <a:effectLst/>
                        </a:rPr>
                        <a:t>faster</a:t>
                      </a:r>
                      <a:endParaRPr lang="en-CA" sz="2000" dirty="0">
                        <a:effectLst/>
                      </a:endParaRP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CA" sz="2000" dirty="0">
                          <a:effectLst/>
                        </a:rPr>
                        <a:t>Conditional Control Statements are Executes </a:t>
                      </a:r>
                      <a:r>
                        <a:rPr lang="en-CA" sz="2000" b="1" dirty="0">
                          <a:effectLst/>
                        </a:rPr>
                        <a:t>slower</a:t>
                      </a:r>
                      <a:endParaRPr lang="en-CA" sz="2000" dirty="0">
                        <a:effectLst/>
                      </a:endParaRP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73669">
                <a:tc>
                  <a:txBody>
                    <a:bodyPr/>
                    <a:lstStyle/>
                    <a:p>
                      <a:r>
                        <a:rPr lang="en-US" sz="2000" b="1">
                          <a:effectLst/>
                        </a:rPr>
                        <a:t>4</a:t>
                      </a:r>
                      <a:endParaRPr lang="en-US" sz="2000">
                        <a:effectLst/>
                      </a:endParaRP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CA" sz="2000" b="1">
                          <a:effectLst/>
                        </a:rPr>
                        <a:t>Memory Requirement</a:t>
                      </a:r>
                      <a:r>
                        <a:rPr lang="en-CA" sz="2000">
                          <a:effectLst/>
                        </a:rPr>
                        <a:t> : </a:t>
                      </a:r>
                      <a:r>
                        <a:rPr lang="en-CA" sz="2000" b="1">
                          <a:effectLst/>
                        </a:rPr>
                        <a:t>More</a:t>
                      </a:r>
                      <a:r>
                        <a:rPr lang="en-CA" sz="2000">
                          <a:effectLst/>
                        </a:rPr>
                        <a:t>(Since Object Code is Generated)</a:t>
                      </a: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US" sz="2000" b="1" dirty="0">
                          <a:effectLst/>
                        </a:rPr>
                        <a:t>Memory Requirement</a:t>
                      </a:r>
                      <a:r>
                        <a:rPr lang="en-US" sz="2000" dirty="0">
                          <a:effectLst/>
                        </a:rPr>
                        <a:t> is </a:t>
                      </a:r>
                      <a:r>
                        <a:rPr lang="en-US" sz="2000" b="1" dirty="0">
                          <a:effectLst/>
                        </a:rPr>
                        <a:t>Less</a:t>
                      </a:r>
                      <a:endParaRPr lang="en-US" sz="2000" dirty="0">
                        <a:effectLst/>
                      </a:endParaRP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73669">
                <a:tc>
                  <a:txBody>
                    <a:bodyPr/>
                    <a:lstStyle/>
                    <a:p>
                      <a:r>
                        <a:rPr lang="en-US" sz="2000" b="1">
                          <a:effectLst/>
                        </a:rPr>
                        <a:t>5</a:t>
                      </a:r>
                      <a:endParaRPr lang="en-US" sz="2000">
                        <a:effectLst/>
                      </a:endParaRP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CA" sz="2000" dirty="0">
                          <a:effectLst/>
                        </a:rPr>
                        <a:t>Program need not be </a:t>
                      </a:r>
                      <a:r>
                        <a:rPr lang="en-CA" sz="2000" b="1" dirty="0">
                          <a:effectLst/>
                        </a:rPr>
                        <a:t>compiled </a:t>
                      </a:r>
                      <a:r>
                        <a:rPr lang="en-CA" sz="2000" dirty="0">
                          <a:effectLst/>
                        </a:rPr>
                        <a:t>every time</a:t>
                      </a: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CA" sz="2000" dirty="0">
                          <a:effectLst/>
                        </a:rPr>
                        <a:t>Every time higher level program is converted into lower level program</a:t>
                      </a: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73669">
                <a:tc>
                  <a:txBody>
                    <a:bodyPr/>
                    <a:lstStyle/>
                    <a:p>
                      <a:r>
                        <a:rPr lang="en-US" sz="2000" b="1">
                          <a:effectLst/>
                        </a:rPr>
                        <a:t>6</a:t>
                      </a:r>
                      <a:endParaRPr lang="en-US" sz="2000">
                        <a:effectLst/>
                      </a:endParaRP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CA" sz="2000" b="1" dirty="0">
                          <a:effectLst/>
                        </a:rPr>
                        <a:t>Errors</a:t>
                      </a:r>
                      <a:r>
                        <a:rPr lang="en-CA" sz="2000" dirty="0">
                          <a:effectLst/>
                        </a:rPr>
                        <a:t> are displayed after </a:t>
                      </a:r>
                      <a:r>
                        <a:rPr lang="en-CA" sz="2000" b="1" dirty="0">
                          <a:effectLst/>
                        </a:rPr>
                        <a:t>entire program</a:t>
                      </a:r>
                      <a:r>
                        <a:rPr lang="en-CA" sz="2000" dirty="0">
                          <a:effectLst/>
                        </a:rPr>
                        <a:t> is checked</a:t>
                      </a: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CA" sz="2000" b="1" dirty="0">
                          <a:effectLst/>
                        </a:rPr>
                        <a:t>Errors</a:t>
                      </a:r>
                      <a:r>
                        <a:rPr lang="en-CA" sz="2000" dirty="0">
                          <a:effectLst/>
                        </a:rPr>
                        <a:t> are displayed for </a:t>
                      </a:r>
                      <a:r>
                        <a:rPr lang="en-CA" sz="2000" b="1" dirty="0">
                          <a:effectLst/>
                        </a:rPr>
                        <a:t>every instruction</a:t>
                      </a:r>
                      <a:r>
                        <a:rPr lang="en-CA" sz="2000" dirty="0">
                          <a:effectLst/>
                        </a:rPr>
                        <a:t> interpreted (if any)</a:t>
                      </a: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01888">
                <a:tc>
                  <a:txBody>
                    <a:bodyPr/>
                    <a:lstStyle/>
                    <a:p>
                      <a:r>
                        <a:rPr lang="en-US" sz="2000" b="1">
                          <a:effectLst/>
                        </a:rPr>
                        <a:t>7</a:t>
                      </a:r>
                      <a:endParaRPr lang="en-US" sz="2000">
                        <a:effectLst/>
                      </a:endParaRP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US" sz="2000" b="1" dirty="0">
                          <a:effectLst/>
                        </a:rPr>
                        <a:t>Example</a:t>
                      </a:r>
                      <a:r>
                        <a:rPr lang="en-US" sz="2000" dirty="0">
                          <a:effectLst/>
                        </a:rPr>
                        <a:t> : C, C++ Compiler</a:t>
                      </a: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a:txBody>
                    <a:bodyPr/>
                    <a:lstStyle/>
                    <a:p>
                      <a:r>
                        <a:rPr lang="en-US" sz="2000" b="1" dirty="0">
                          <a:effectLst/>
                        </a:rPr>
                        <a:t>Example</a:t>
                      </a:r>
                      <a:r>
                        <a:rPr lang="en-US" sz="2000" dirty="0">
                          <a:effectLst/>
                        </a:rPr>
                        <a:t> : BASIC, JavaScript, Perl, Python</a:t>
                      </a:r>
                    </a:p>
                  </a:txBody>
                  <a:tcPr marL="43683" marR="43683" marT="43683" marB="43683" anchor="ctr">
                    <a:lnL w="9525" cap="flat" cmpd="sng" algn="ctr">
                      <a:solidFill>
                        <a:srgbClr val="777777"/>
                      </a:solidFill>
                      <a:prstDash val="solid"/>
                      <a:round/>
                      <a:headEnd type="none" w="med" len="med"/>
                      <a:tailEnd type="none" w="med" len="med"/>
                    </a:lnL>
                    <a:lnR w="9525" cap="flat" cmpd="sng" algn="ctr">
                      <a:solidFill>
                        <a:srgbClr val="777777"/>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36</a:t>
            </a:fld>
            <a:endParaRPr lang="en-US" dirty="0"/>
          </a:p>
        </p:txBody>
      </p:sp>
      <p:sp>
        <p:nvSpPr>
          <p:cNvPr id="7" name="Rectangle 6"/>
          <p:cNvSpPr/>
          <p:nvPr/>
        </p:nvSpPr>
        <p:spPr>
          <a:xfrm>
            <a:off x="91723" y="6553734"/>
            <a:ext cx="6766960" cy="646331"/>
          </a:xfrm>
          <a:prstGeom prst="rect">
            <a:avLst/>
          </a:prstGeom>
        </p:spPr>
        <p:txBody>
          <a:bodyPr wrap="square">
            <a:spAutoFit/>
          </a:bodyPr>
          <a:lstStyle/>
          <a:p>
            <a:r>
              <a:rPr lang="en-US" dirty="0">
                <a:hlinkClick r:id="rId3"/>
              </a:rPr>
              <a:t>http://www.c4learn.com/c-programming/compiler-vs-interpreter/</a:t>
            </a:r>
            <a:endParaRPr lang="en-US" dirty="0"/>
          </a:p>
          <a:p>
            <a:endParaRPr lang="en-US" dirty="0"/>
          </a:p>
        </p:txBody>
      </p:sp>
    </p:spTree>
    <p:extLst>
      <p:ext uri="{BB962C8B-B14F-4D97-AF65-F5344CB8AC3E}">
        <p14:creationId xmlns:p14="http://schemas.microsoft.com/office/powerpoint/2010/main" val="2659349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Development Environments</a:t>
            </a:r>
          </a:p>
        </p:txBody>
      </p:sp>
      <p:sp>
        <p:nvSpPr>
          <p:cNvPr id="3" name="Content Placeholder 2"/>
          <p:cNvSpPr>
            <a:spLocks noGrp="1"/>
          </p:cNvSpPr>
          <p:nvPr>
            <p:ph idx="1"/>
          </p:nvPr>
        </p:nvSpPr>
        <p:spPr/>
        <p:txBody>
          <a:bodyPr/>
          <a:lstStyle/>
          <a:p>
            <a:r>
              <a:rPr lang="en-US" dirty="0"/>
              <a:t>A </a:t>
            </a:r>
            <a:r>
              <a:rPr lang="en-US" i="1" dirty="0"/>
              <a:t>development environment </a:t>
            </a:r>
            <a:r>
              <a:rPr lang="en-US" dirty="0"/>
              <a:t>is the set of tools used to create, test, and modify a program.</a:t>
            </a:r>
          </a:p>
          <a:p>
            <a:r>
              <a:rPr lang="en-US" dirty="0"/>
              <a:t>An </a:t>
            </a:r>
            <a:r>
              <a:rPr lang="en-US" b="1" i="1" u="sng" dirty="0">
                <a:solidFill>
                  <a:srgbClr val="0000FF"/>
                </a:solidFill>
              </a:rPr>
              <a:t>integrated development environment </a:t>
            </a:r>
            <a:r>
              <a:rPr lang="en-US" b="1" u="sng" dirty="0">
                <a:solidFill>
                  <a:srgbClr val="0000FF"/>
                </a:solidFill>
              </a:rPr>
              <a:t>(IDE) </a:t>
            </a:r>
            <a:r>
              <a:rPr lang="en-US" dirty="0"/>
              <a:t>combines the tools into one software program.</a:t>
            </a:r>
          </a:p>
          <a:p>
            <a:r>
              <a:rPr lang="en-US" dirty="0"/>
              <a:t>All development environments contain key tools, such as a compiler and/or interpreter.</a:t>
            </a:r>
          </a:p>
          <a:p>
            <a:r>
              <a:rPr lang="en-US" dirty="0"/>
              <a:t>Others include additional tools, such as a </a:t>
            </a:r>
            <a:r>
              <a:rPr lang="en-US" i="1" dirty="0"/>
              <a:t>debugger</a:t>
            </a:r>
            <a:r>
              <a:rPr lang="en-US" dirty="0"/>
              <a:t>, which helps you find errors.</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50000"/>
          </a:blip>
          <a:stretch>
            <a:fillRect/>
          </a:stretch>
        </p:blipFill>
        <p:spPr>
          <a:xfrm>
            <a:off x="3864077" y="2733897"/>
            <a:ext cx="5107658" cy="4020789"/>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sz="2800" dirty="0"/>
              <a:t>There are many environments that support the development of Java software, including:</a:t>
            </a:r>
          </a:p>
          <a:p>
            <a:pPr lvl="1">
              <a:spcBef>
                <a:spcPct val="60000"/>
              </a:spcBef>
            </a:pPr>
            <a:r>
              <a:rPr lang="en-US" sz="2400" dirty="0">
                <a:ea typeface="ＭＳ Ｐゴシック" pitchFamily="-110" charset="-128"/>
              </a:rPr>
              <a:t>Oracle Java Development Kit (JDK), </a:t>
            </a:r>
            <a:r>
              <a:rPr lang="en-US" sz="2400" b="1" dirty="0">
                <a:ea typeface="ＭＳ Ｐゴシック" pitchFamily="-110" charset="-128"/>
              </a:rPr>
              <a:t>OpenJDK</a:t>
            </a:r>
          </a:p>
          <a:p>
            <a:pPr lvl="1"/>
            <a:r>
              <a:rPr lang="en-US" sz="2400" dirty="0">
                <a:ea typeface="ＭＳ Ｐゴシック" pitchFamily="-110" charset="-128"/>
              </a:rPr>
              <a:t>Eclipse</a:t>
            </a:r>
          </a:p>
          <a:p>
            <a:pPr lvl="1"/>
            <a:r>
              <a:rPr lang="en-US" sz="2400" dirty="0" err="1">
                <a:ea typeface="ＭＳ Ｐゴシック" pitchFamily="-110" charset="-128"/>
              </a:rPr>
              <a:t>NetBeans</a:t>
            </a:r>
            <a:endParaRPr lang="en-US" sz="2400" dirty="0">
              <a:ea typeface="ＭＳ Ｐゴシック" pitchFamily="-110" charset="-128"/>
            </a:endParaRPr>
          </a:p>
          <a:p>
            <a:pPr lvl="1"/>
            <a:r>
              <a:rPr lang="en-US" sz="2400" dirty="0" err="1">
                <a:ea typeface="ＭＳ Ｐゴシック" pitchFamily="-110" charset="-128"/>
              </a:rPr>
              <a:t>BlueJ</a:t>
            </a:r>
            <a:endParaRPr lang="en-US" sz="2400" dirty="0">
              <a:ea typeface="ＭＳ Ｐゴシック" pitchFamily="-110" charset="-128"/>
            </a:endParaRPr>
          </a:p>
          <a:p>
            <a:pPr lvl="1"/>
            <a:r>
              <a:rPr lang="en-US" sz="2400" b="1" dirty="0">
                <a:ea typeface="ＭＳ Ｐゴシック" pitchFamily="-110" charset="-128"/>
              </a:rPr>
              <a:t>VS Code</a:t>
            </a:r>
          </a:p>
          <a:p>
            <a:pPr lvl="1"/>
            <a:r>
              <a:rPr lang="en-US" sz="2400" b="1" dirty="0" err="1">
                <a:solidFill>
                  <a:srgbClr val="0000FF"/>
                </a:solidFill>
                <a:ea typeface="ＭＳ Ｐゴシック" pitchFamily="-110" charset="-128"/>
              </a:rPr>
              <a:t>Geany</a:t>
            </a:r>
            <a:r>
              <a:rPr lang="en-US" sz="2400" b="1" dirty="0">
                <a:solidFill>
                  <a:srgbClr val="0000FF"/>
                </a:solidFill>
                <a:ea typeface="ＭＳ Ｐゴシック" pitchFamily="-110" charset="-128"/>
              </a:rPr>
              <a:t> </a:t>
            </a:r>
            <a:r>
              <a:rPr lang="en-US" sz="2400" dirty="0">
                <a:ea typeface="ＭＳ Ｐゴシック" pitchFamily="-110" charset="-128"/>
              </a:rPr>
              <a:t>in this course – </a:t>
            </a:r>
            <a:r>
              <a:rPr lang="en-US" sz="2400" dirty="0">
                <a:ea typeface="ＭＳ Ｐゴシック" pitchFamily="-110" charset="-128"/>
                <a:hlinkClick r:id="rId4"/>
              </a:rPr>
              <a:t>https://www.geany.org/</a:t>
            </a:r>
            <a:r>
              <a:rPr lang="en-US" sz="2400" dirty="0">
                <a:ea typeface="ＭＳ Ｐゴシック" pitchFamily="-110" charset="-128"/>
              </a:rPr>
              <a:t> </a:t>
            </a:r>
            <a:endParaRPr lang="en-US" sz="2400" b="1" dirty="0">
              <a:solidFill>
                <a:srgbClr val="0000FF"/>
              </a:solidFill>
              <a:ea typeface="ＭＳ Ｐゴシック" pitchFamily="-110" charset="-128"/>
            </a:endParaRPr>
          </a:p>
          <a:p>
            <a:pPr>
              <a:spcBef>
                <a:spcPct val="70000"/>
              </a:spcBef>
            </a:pPr>
            <a:r>
              <a:rPr lang="en-US" sz="2800" dirty="0"/>
              <a:t>Though the details of these environments differ, the basic compilation and execution process is essentially the same.</a:t>
            </a:r>
          </a:p>
        </p:txBody>
      </p:sp>
      <p:sp>
        <p:nvSpPr>
          <p:cNvPr id="5" name="Slide Number Placeholder 4"/>
          <p:cNvSpPr>
            <a:spLocks noGrp="1"/>
          </p:cNvSpPr>
          <p:nvPr>
            <p:ph type="sldNum" sz="quarter" idx="12"/>
          </p:nvPr>
        </p:nvSpPr>
        <p:spPr/>
        <p:txBody>
          <a:bodyPr/>
          <a:lstStyle/>
          <a:p>
            <a:r>
              <a:rPr lang="en-US" dirty="0"/>
              <a:t>1 - </a:t>
            </a:r>
            <a:fld id="{90994C07-E970-A243-9601-A1D642E986EC}"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311A0A-F93B-431C-7288-175E79E1577B}"/>
              </a:ext>
            </a:extLst>
          </p:cNvPr>
          <p:cNvPicPr>
            <a:picLocks noChangeAspect="1"/>
          </p:cNvPicPr>
          <p:nvPr/>
        </p:nvPicPr>
        <p:blipFill>
          <a:blip r:embed="rId3"/>
          <a:stretch>
            <a:fillRect/>
          </a:stretch>
        </p:blipFill>
        <p:spPr>
          <a:xfrm>
            <a:off x="1097944" y="2381576"/>
            <a:ext cx="6099690" cy="4385311"/>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b="1" dirty="0" err="1">
                <a:solidFill>
                  <a:srgbClr val="0000FF"/>
                </a:solidFill>
                <a:ea typeface="ＭＳ Ｐゴシック" pitchFamily="-110" charset="-128"/>
              </a:rPr>
              <a:t>Geany</a:t>
            </a:r>
            <a:r>
              <a:rPr lang="en-US" sz="2800" dirty="0">
                <a:ea typeface="ＭＳ Ｐゴシック" pitchFamily="-110" charset="-128"/>
              </a:rPr>
              <a:t> in this course – </a:t>
            </a:r>
            <a:r>
              <a:rPr lang="en-US" sz="2800" dirty="0">
                <a:ea typeface="ＭＳ Ｐゴシック" pitchFamily="-110" charset="-128"/>
                <a:hlinkClick r:id="rId4"/>
              </a:rPr>
              <a:t>https://www.geany.org/</a:t>
            </a:r>
            <a:r>
              <a:rPr lang="en-US" sz="2800" dirty="0">
                <a:ea typeface="ＭＳ Ｐゴシック" pitchFamily="-110" charset="-128"/>
              </a:rPr>
              <a:t> </a:t>
            </a:r>
          </a:p>
          <a:p>
            <a:pPr lvl="1"/>
            <a:r>
              <a:rPr lang="en-US" sz="2400" u="sng" dirty="0">
                <a:ea typeface="ＭＳ Ｐゴシック" pitchFamily="-110" charset="-128"/>
              </a:rPr>
              <a:t>Compile</a:t>
            </a:r>
            <a:r>
              <a:rPr lang="en-US" sz="2400" dirty="0">
                <a:ea typeface="ＭＳ Ｐゴシック" pitchFamily="-110" charset="-128"/>
              </a:rPr>
              <a:t> and </a:t>
            </a:r>
            <a:r>
              <a:rPr lang="en-US" sz="2400" u="sng" dirty="0">
                <a:ea typeface="ＭＳ Ｐゴシック" pitchFamily="-110" charset="-128"/>
              </a:rPr>
              <a:t>run</a:t>
            </a:r>
            <a:r>
              <a:rPr lang="en-US" sz="2400" dirty="0">
                <a:ea typeface="ＭＳ Ｐゴシック" pitchFamily="-110" charset="-128"/>
              </a:rPr>
              <a:t> the posted Java programs</a:t>
            </a:r>
          </a:p>
          <a:p>
            <a:pPr marL="0" indent="0">
              <a:buNone/>
            </a:pPr>
            <a:r>
              <a:rPr lang="en-US" sz="2800" dirty="0">
                <a:ea typeface="ＭＳ Ｐゴシック" pitchFamily="-110" charset="-128"/>
              </a:rPr>
              <a:t> </a:t>
            </a:r>
            <a:endParaRPr lang="en-US" sz="2800" b="1" dirty="0">
              <a:solidFill>
                <a:srgbClr val="0000FF"/>
              </a:solidFill>
              <a:ea typeface="ＭＳ Ｐゴシック" pitchFamily="-110" charset="-128"/>
            </a:endParaRP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39</a:t>
            </a:fld>
            <a:endParaRPr lang="en-US" dirty="0"/>
          </a:p>
        </p:txBody>
      </p:sp>
      <p:cxnSp>
        <p:nvCxnSpPr>
          <p:cNvPr id="7" name="Straight Arrow Connector 6"/>
          <p:cNvCxnSpPr>
            <a:cxnSpLocks/>
          </p:cNvCxnSpPr>
          <p:nvPr/>
        </p:nvCxnSpPr>
        <p:spPr>
          <a:xfrm flipH="1">
            <a:off x="3109993" y="1590052"/>
            <a:ext cx="4793036" cy="11479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cxnSpLocks/>
          </p:cNvCxnSpPr>
          <p:nvPr/>
        </p:nvCxnSpPr>
        <p:spPr>
          <a:xfrm flipH="1">
            <a:off x="3109993" y="1590052"/>
            <a:ext cx="4793036" cy="19538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612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The Java programming language</a:t>
            </a:r>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4</a:t>
            </a:fld>
            <a:endParaRPr lang="en-US" dirty="0"/>
          </a:p>
        </p:txBody>
      </p:sp>
      <p:pic>
        <p:nvPicPr>
          <p:cNvPr id="1026" name="Picture 2" descr="Java (programming language) - Wikipedia">
            <a:extLst>
              <a:ext uri="{FF2B5EF4-FFF2-40B4-BE49-F238E27FC236}">
                <a16:creationId xmlns:a16="http://schemas.microsoft.com/office/drawing/2014/main" id="{AD01A10D-E54F-0976-8F49-B51E95568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425" y="1981200"/>
            <a:ext cx="158115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101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ea typeface="ＭＳ Ｐゴシック" pitchFamily="-110" charset="-128"/>
              </a:rPr>
              <a:t>Another example, </a:t>
            </a:r>
            <a:r>
              <a:rPr lang="en-US" sz="2800" b="1" dirty="0" err="1">
                <a:solidFill>
                  <a:srgbClr val="0000FF"/>
                </a:solidFill>
                <a:ea typeface="ＭＳ Ｐゴシック" pitchFamily="-110" charset="-128"/>
              </a:rPr>
              <a:t>DrJava</a:t>
            </a:r>
            <a:r>
              <a:rPr lang="en-US" sz="2800" b="1" dirty="0">
                <a:solidFill>
                  <a:srgbClr val="0000FF"/>
                </a:solidFill>
                <a:ea typeface="ＭＳ Ｐゴシック" pitchFamily="-110" charset="-128"/>
              </a:rPr>
              <a:t> </a:t>
            </a:r>
            <a:r>
              <a:rPr lang="en-US" sz="2800" dirty="0">
                <a:ea typeface="ＭＳ Ｐゴシック" pitchFamily="-110" charset="-128"/>
              </a:rPr>
              <a:t>– </a:t>
            </a:r>
            <a:r>
              <a:rPr lang="en-US" sz="2800" dirty="0">
                <a:ea typeface="ＭＳ Ｐゴシック" pitchFamily="-110" charset="-128"/>
                <a:hlinkClick r:id="rId3"/>
              </a:rPr>
              <a:t>http://www.drjava.org</a:t>
            </a:r>
            <a:endParaRPr lang="en-US" sz="2800" dirty="0">
              <a:ea typeface="ＭＳ Ｐゴシック" pitchFamily="-110" charset="-128"/>
            </a:endParaRPr>
          </a:p>
          <a:p>
            <a:pPr lvl="1"/>
            <a:r>
              <a:rPr lang="en-US" sz="2400" u="sng" dirty="0">
                <a:ea typeface="ＭＳ Ｐゴシック" pitchFamily="-110" charset="-128"/>
              </a:rPr>
              <a:t>Compile</a:t>
            </a:r>
            <a:r>
              <a:rPr lang="en-US" sz="2400" dirty="0">
                <a:ea typeface="ＭＳ Ｐゴシック" pitchFamily="-110" charset="-128"/>
              </a:rPr>
              <a:t> and </a:t>
            </a:r>
            <a:r>
              <a:rPr lang="en-US" sz="2400" u="sng" dirty="0">
                <a:ea typeface="ＭＳ Ｐゴシック" pitchFamily="-110" charset="-128"/>
              </a:rPr>
              <a:t>run</a:t>
            </a:r>
            <a:r>
              <a:rPr lang="en-US" sz="2400" dirty="0">
                <a:ea typeface="ＭＳ Ｐゴシック" pitchFamily="-110" charset="-128"/>
              </a:rPr>
              <a:t> the posted Java programs</a:t>
            </a:r>
          </a:p>
          <a:p>
            <a:pPr marL="0" indent="0">
              <a:buNone/>
            </a:pPr>
            <a:r>
              <a:rPr lang="en-US" sz="2800" dirty="0">
                <a:ea typeface="ＭＳ Ｐゴシック" pitchFamily="-110" charset="-128"/>
              </a:rPr>
              <a:t> </a:t>
            </a:r>
            <a:endParaRPr lang="en-US" sz="2800" b="1" dirty="0">
              <a:solidFill>
                <a:srgbClr val="0000FF"/>
              </a:solidFill>
              <a:ea typeface="ＭＳ Ｐゴシック" pitchFamily="-110" charset="-128"/>
            </a:endParaRP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40</a:t>
            </a:fld>
            <a:endParaRPr lang="en-US" dirty="0"/>
          </a:p>
        </p:txBody>
      </p:sp>
      <p:pic>
        <p:nvPicPr>
          <p:cNvPr id="4" name="Picture 3"/>
          <p:cNvPicPr>
            <a:picLocks noChangeAspect="1"/>
          </p:cNvPicPr>
          <p:nvPr/>
        </p:nvPicPr>
        <p:blipFill>
          <a:blip r:embed="rId4"/>
          <a:stretch>
            <a:fillRect/>
          </a:stretch>
        </p:blipFill>
        <p:spPr>
          <a:xfrm>
            <a:off x="842681" y="2358923"/>
            <a:ext cx="7464743" cy="4185761"/>
          </a:xfrm>
          <a:prstGeom prst="rect">
            <a:avLst/>
          </a:prstGeom>
        </p:spPr>
      </p:pic>
      <p:cxnSp>
        <p:nvCxnSpPr>
          <p:cNvPr id="7" name="Straight Arrow Connector 6"/>
          <p:cNvCxnSpPr/>
          <p:nvPr/>
        </p:nvCxnSpPr>
        <p:spPr>
          <a:xfrm flipH="1">
            <a:off x="7197634" y="1590052"/>
            <a:ext cx="705395" cy="12020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7903029" y="1590052"/>
            <a:ext cx="195942" cy="12935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300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ea typeface="ＭＳ Ｐゴシック" pitchFamily="-110" charset="-128"/>
              </a:rPr>
              <a:t>Try the next programs from the Moodle or the course web site.</a:t>
            </a:r>
          </a:p>
          <a:p>
            <a:pPr lvl="1"/>
            <a:r>
              <a:rPr lang="en-US" sz="2400" dirty="0">
                <a:ea typeface="ＭＳ Ｐゴシック" pitchFamily="-110" charset="-128"/>
                <a:hlinkClick r:id="rId3"/>
              </a:rPr>
              <a:t>https://cs.tru.ca/~mlee/comp1130/Fall2022/2.%20introduction_to_programming.html</a:t>
            </a:r>
            <a:endParaRPr lang="en-US" sz="2400" dirty="0">
              <a:ea typeface="ＭＳ Ｐゴシック" pitchFamily="-110" charset="-128"/>
            </a:endParaRPr>
          </a:p>
          <a:p>
            <a:pPr lvl="1"/>
            <a:r>
              <a:rPr lang="en-US" sz="2400" dirty="0">
                <a:ea typeface="ＭＳ Ｐゴシック" pitchFamily="-110" charset="-128"/>
              </a:rPr>
              <a:t>Lincoln.java</a:t>
            </a:r>
          </a:p>
          <a:p>
            <a:pPr lvl="1"/>
            <a:r>
              <a:rPr lang="en-US" sz="2400" dirty="0">
                <a:ea typeface="ＭＳ Ｐゴシック" pitchFamily="-110" charset="-128"/>
              </a:rPr>
              <a:t>Lincoln2.java</a:t>
            </a:r>
          </a:p>
          <a:p>
            <a:pPr lvl="1"/>
            <a:r>
              <a:rPr lang="en-US" sz="2400" dirty="0">
                <a:ea typeface="ＭＳ Ｐゴシック" pitchFamily="-110" charset="-128"/>
              </a:rPr>
              <a:t>Lincoln3.java</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41</a:t>
            </a:fld>
            <a:endParaRPr lang="en-US" dirty="0"/>
          </a:p>
        </p:txBody>
      </p:sp>
    </p:spTree>
    <p:extLst>
      <p:ext uri="{BB962C8B-B14F-4D97-AF65-F5344CB8AC3E}">
        <p14:creationId xmlns:p14="http://schemas.microsoft.com/office/powerpoint/2010/main" val="1981690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Syntax and Semantics</a:t>
            </a:r>
          </a:p>
        </p:txBody>
      </p:sp>
      <p:sp>
        <p:nvSpPr>
          <p:cNvPr id="3" name="Content Placeholder 2"/>
          <p:cNvSpPr>
            <a:spLocks noGrp="1"/>
          </p:cNvSpPr>
          <p:nvPr>
            <p:ph idx="1"/>
          </p:nvPr>
        </p:nvSpPr>
        <p:spPr/>
        <p:txBody>
          <a:bodyPr>
            <a:normAutofit lnSpcReduction="10000"/>
          </a:bodyPr>
          <a:lstStyle/>
          <a:p>
            <a:pPr>
              <a:lnSpc>
                <a:spcPct val="90000"/>
              </a:lnSpc>
              <a:spcBef>
                <a:spcPct val="75000"/>
              </a:spcBef>
            </a:pPr>
            <a:r>
              <a:rPr lang="en-US" dirty="0"/>
              <a:t>The </a:t>
            </a:r>
            <a:r>
              <a:rPr lang="en-US" b="1" i="1" dirty="0">
                <a:solidFill>
                  <a:srgbClr val="0070C0"/>
                </a:solidFill>
              </a:rPr>
              <a:t>syntax</a:t>
            </a:r>
            <a:r>
              <a:rPr lang="en-US" i="1" dirty="0"/>
              <a:t> rules</a:t>
            </a:r>
            <a:r>
              <a:rPr lang="en-US" dirty="0"/>
              <a:t> of a language define how we can put together symbols, reserved words, and identifiers to make a valid program.</a:t>
            </a:r>
          </a:p>
          <a:p>
            <a:pPr>
              <a:lnSpc>
                <a:spcPct val="90000"/>
              </a:lnSpc>
              <a:spcBef>
                <a:spcPct val="75000"/>
              </a:spcBef>
            </a:pPr>
            <a:r>
              <a:rPr lang="en-US" dirty="0"/>
              <a:t>The </a:t>
            </a:r>
            <a:r>
              <a:rPr lang="en-US" b="1" i="1" dirty="0">
                <a:solidFill>
                  <a:srgbClr val="0070C0"/>
                </a:solidFill>
              </a:rPr>
              <a:t>semantics</a:t>
            </a:r>
            <a:r>
              <a:rPr lang="en-US" dirty="0"/>
              <a:t> of a program statement define what that statement means (its purpose or role in a program).</a:t>
            </a:r>
          </a:p>
          <a:p>
            <a:pPr>
              <a:lnSpc>
                <a:spcPct val="90000"/>
              </a:lnSpc>
              <a:spcBef>
                <a:spcPct val="75000"/>
              </a:spcBef>
            </a:pPr>
            <a:r>
              <a:rPr lang="en-US" dirty="0"/>
              <a:t>A program that is </a:t>
            </a:r>
            <a:r>
              <a:rPr lang="en-US" u="sng" dirty="0"/>
              <a:t>syntactically correct</a:t>
            </a:r>
            <a:r>
              <a:rPr lang="en-US" dirty="0"/>
              <a:t> is not necessarily </a:t>
            </a:r>
            <a:r>
              <a:rPr lang="en-US" u="sng" dirty="0"/>
              <a:t>logically (semantically) correct</a:t>
            </a:r>
            <a:r>
              <a:rPr lang="en-US" dirty="0"/>
              <a:t>.</a:t>
            </a:r>
          </a:p>
          <a:p>
            <a:pPr>
              <a:lnSpc>
                <a:spcPct val="90000"/>
              </a:lnSpc>
              <a:spcBef>
                <a:spcPct val="75000"/>
              </a:spcBef>
            </a:pPr>
            <a:r>
              <a:rPr lang="en-US" dirty="0">
                <a:solidFill>
                  <a:srgbClr val="00B050"/>
                </a:solidFill>
              </a:rPr>
              <a:t>A program will always do what we tell it to do, not what we </a:t>
            </a:r>
            <a:r>
              <a:rPr lang="en-US" u="sng" dirty="0">
                <a:solidFill>
                  <a:srgbClr val="00B050"/>
                </a:solidFill>
              </a:rPr>
              <a:t>meant</a:t>
            </a:r>
            <a:r>
              <a:rPr lang="en-US" dirty="0">
                <a:solidFill>
                  <a:srgbClr val="00B050"/>
                </a:solidFill>
              </a:rPr>
              <a:t> to tell it to do.</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Errors</a:t>
            </a:r>
          </a:p>
        </p:txBody>
      </p:sp>
      <p:sp>
        <p:nvSpPr>
          <p:cNvPr id="3" name="Content Placeholder 2"/>
          <p:cNvSpPr>
            <a:spLocks noGrp="1"/>
          </p:cNvSpPr>
          <p:nvPr>
            <p:ph idx="1"/>
          </p:nvPr>
        </p:nvSpPr>
        <p:spPr/>
        <p:txBody>
          <a:bodyPr/>
          <a:lstStyle/>
          <a:p>
            <a:pPr>
              <a:lnSpc>
                <a:spcPct val="90000"/>
              </a:lnSpc>
              <a:spcBef>
                <a:spcPct val="75000"/>
              </a:spcBef>
            </a:pPr>
            <a:r>
              <a:rPr lang="en-US" sz="2800" dirty="0"/>
              <a:t>A program can have three types of errors:</a:t>
            </a:r>
          </a:p>
          <a:p>
            <a:pPr lvl="1">
              <a:lnSpc>
                <a:spcPct val="90000"/>
              </a:lnSpc>
              <a:spcBef>
                <a:spcPct val="75000"/>
              </a:spcBef>
            </a:pPr>
            <a:r>
              <a:rPr lang="en-US" sz="2400" dirty="0">
                <a:ea typeface="ＭＳ Ｐゴシック" pitchFamily="-110" charset="-128"/>
              </a:rPr>
              <a:t>The compiler will find </a:t>
            </a:r>
            <a:r>
              <a:rPr lang="en-US" sz="2400" b="1" i="1" u="sng" dirty="0">
                <a:ea typeface="ＭＳ Ｐゴシック" pitchFamily="-110" charset="-128"/>
              </a:rPr>
              <a:t>syntax errors </a:t>
            </a:r>
            <a:r>
              <a:rPr lang="en-US" sz="2400" dirty="0">
                <a:ea typeface="ＭＳ Ｐゴシック" pitchFamily="-110" charset="-128"/>
              </a:rPr>
              <a:t>and other basic problems (</a:t>
            </a:r>
            <a:r>
              <a:rPr lang="en-US" sz="2400" i="1" dirty="0">
                <a:solidFill>
                  <a:srgbClr val="7030A0"/>
                </a:solidFill>
                <a:ea typeface="ＭＳ Ｐゴシック" pitchFamily="-110" charset="-128"/>
              </a:rPr>
              <a:t>compile-time errors</a:t>
            </a:r>
            <a:r>
              <a:rPr lang="en-US" sz="2400" dirty="0">
                <a:ea typeface="ＭＳ Ｐゴシック" pitchFamily="-110" charset="-128"/>
              </a:rPr>
              <a:t>).</a:t>
            </a:r>
          </a:p>
          <a:p>
            <a:pPr lvl="2">
              <a:lnSpc>
                <a:spcPct val="90000"/>
              </a:lnSpc>
              <a:spcBef>
                <a:spcPct val="75000"/>
              </a:spcBef>
            </a:pPr>
            <a:r>
              <a:rPr lang="en-US" sz="2000" dirty="0">
                <a:ea typeface="ＭＳ Ｐゴシック" pitchFamily="-110" charset="-128"/>
              </a:rPr>
              <a:t>E.g.,  </a:t>
            </a:r>
            <a:r>
              <a:rPr lang="en-US" sz="2000" dirty="0">
                <a:latin typeface="Consolas" panose="020B0609020204030204" pitchFamily="49" charset="0"/>
                <a:ea typeface="ＭＳ Ｐゴシック" pitchFamily="-110" charset="-128"/>
              </a:rPr>
              <a:t>public class { ... }</a:t>
            </a:r>
          </a:p>
          <a:p>
            <a:pPr lvl="1">
              <a:lnSpc>
                <a:spcPct val="90000"/>
              </a:lnSpc>
              <a:spcBef>
                <a:spcPct val="75000"/>
              </a:spcBef>
            </a:pPr>
            <a:r>
              <a:rPr lang="en-US" sz="2400" dirty="0">
                <a:ea typeface="ＭＳ Ｐゴシック" pitchFamily="-110" charset="-128"/>
              </a:rPr>
              <a:t>A problem can occur during program execution, such as trying to </a:t>
            </a:r>
            <a:r>
              <a:rPr lang="en-US" sz="2400" u="sng" dirty="0">
                <a:ea typeface="ＭＳ Ｐゴシック" pitchFamily="-110" charset="-128"/>
              </a:rPr>
              <a:t>divide by zero</a:t>
            </a:r>
            <a:r>
              <a:rPr lang="en-US" sz="2400" dirty="0">
                <a:ea typeface="ＭＳ Ｐゴシック" pitchFamily="-110" charset="-128"/>
              </a:rPr>
              <a:t>, which causes a program to terminate abnormally (</a:t>
            </a:r>
            <a:r>
              <a:rPr lang="en-US" sz="2400" b="1" i="1" dirty="0">
                <a:solidFill>
                  <a:srgbClr val="7030A0"/>
                </a:solidFill>
                <a:ea typeface="ＭＳ Ｐゴシック" pitchFamily="-110" charset="-128"/>
              </a:rPr>
              <a:t>run-time errors</a:t>
            </a:r>
            <a:r>
              <a:rPr lang="en-US" sz="2400" dirty="0">
                <a:ea typeface="ＭＳ Ｐゴシック" pitchFamily="-110" charset="-128"/>
              </a:rPr>
              <a:t>).</a:t>
            </a:r>
          </a:p>
          <a:p>
            <a:pPr lvl="2">
              <a:lnSpc>
                <a:spcPct val="90000"/>
              </a:lnSpc>
              <a:spcBef>
                <a:spcPct val="75000"/>
              </a:spcBef>
            </a:pPr>
            <a:r>
              <a:rPr lang="en-US" sz="2000" dirty="0">
                <a:ea typeface="ＭＳ Ｐゴシック" pitchFamily="-110" charset="-128"/>
              </a:rPr>
              <a:t>E.g.,  </a:t>
            </a:r>
            <a:r>
              <a:rPr lang="en-US" sz="2000" dirty="0">
                <a:latin typeface="Consolas" panose="020B0609020204030204" pitchFamily="49" charset="0"/>
                <a:ea typeface="ＭＳ Ｐゴシック" pitchFamily="-110" charset="-128"/>
              </a:rPr>
              <a:t>float x = 0; float y; y = 150 / x;</a:t>
            </a:r>
          </a:p>
          <a:p>
            <a:pPr lvl="1">
              <a:lnSpc>
                <a:spcPct val="90000"/>
              </a:lnSpc>
              <a:spcBef>
                <a:spcPct val="75000"/>
              </a:spcBef>
            </a:pPr>
            <a:r>
              <a:rPr lang="en-US" sz="2400" dirty="0">
                <a:ea typeface="ＭＳ Ｐゴシック" pitchFamily="-110" charset="-128"/>
              </a:rPr>
              <a:t>A program may run, but produce incorrect results, perhaps using an incorrect formula/algorithm (</a:t>
            </a:r>
            <a:r>
              <a:rPr lang="en-US" sz="2400" b="1" i="1" u="sng" dirty="0">
                <a:solidFill>
                  <a:srgbClr val="7030A0"/>
                </a:solidFill>
                <a:ea typeface="ＭＳ Ｐゴシック" pitchFamily="-110" charset="-128"/>
              </a:rPr>
              <a:t>logical errors</a:t>
            </a:r>
            <a:r>
              <a:rPr lang="en-US" sz="2400" dirty="0">
                <a:ea typeface="ＭＳ Ｐゴシック" pitchFamily="-110" charset="-128"/>
              </a:rPr>
              <a:t>) .</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44</a:t>
            </a:fld>
            <a:endParaRPr lang="en-US" dirty="0"/>
          </a:p>
        </p:txBody>
      </p:sp>
      <p:sp>
        <p:nvSpPr>
          <p:cNvPr id="9" name="Content Placeholder 8">
            <a:extLst>
              <a:ext uri="{FF2B5EF4-FFF2-40B4-BE49-F238E27FC236}">
                <a16:creationId xmlns:a16="http://schemas.microsoft.com/office/drawing/2014/main" id="{7F0667E1-8AF5-0ABB-29AB-80856A1995F8}"/>
              </a:ext>
            </a:extLst>
          </p:cNvPr>
          <p:cNvSpPr>
            <a:spLocks noGrp="1"/>
          </p:cNvSpPr>
          <p:nvPr>
            <p:ph idx="1"/>
          </p:nvPr>
        </p:nvSpPr>
        <p:spPr/>
        <p:txBody>
          <a:bodyPr/>
          <a:lstStyle/>
          <a:p>
            <a:r>
              <a:rPr lang="en-US" dirty="0"/>
              <a:t>Example of </a:t>
            </a:r>
            <a:r>
              <a:rPr lang="en-US" dirty="0" err="1"/>
              <a:t>Geany</a:t>
            </a:r>
            <a:endParaRPr lang="en-US" dirty="0"/>
          </a:p>
        </p:txBody>
      </p:sp>
      <p:pic>
        <p:nvPicPr>
          <p:cNvPr id="11" name="Picture 10">
            <a:extLst>
              <a:ext uri="{FF2B5EF4-FFF2-40B4-BE49-F238E27FC236}">
                <a16:creationId xmlns:a16="http://schemas.microsoft.com/office/drawing/2014/main" id="{8AA3E065-64FD-8EF5-3732-2A093F00F153}"/>
              </a:ext>
            </a:extLst>
          </p:cNvPr>
          <p:cNvPicPr>
            <a:picLocks noChangeAspect="1"/>
          </p:cNvPicPr>
          <p:nvPr/>
        </p:nvPicPr>
        <p:blipFill>
          <a:blip r:embed="rId3"/>
          <a:stretch>
            <a:fillRect/>
          </a:stretch>
        </p:blipFill>
        <p:spPr>
          <a:xfrm>
            <a:off x="1203702" y="1795734"/>
            <a:ext cx="6483458" cy="4661218"/>
          </a:xfrm>
          <a:prstGeom prst="rect">
            <a:avLst/>
          </a:prstGeom>
        </p:spPr>
      </p:pic>
      <p:cxnSp>
        <p:nvCxnSpPr>
          <p:cNvPr id="7" name="Straight Arrow Connector 6"/>
          <p:cNvCxnSpPr>
            <a:cxnSpLocks/>
          </p:cNvCxnSpPr>
          <p:nvPr/>
        </p:nvCxnSpPr>
        <p:spPr>
          <a:xfrm flipV="1">
            <a:off x="444137" y="5805760"/>
            <a:ext cx="1214182" cy="7517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098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842681" y="1914583"/>
            <a:ext cx="7464743" cy="4185761"/>
          </a:xfrm>
          <a:prstGeom prst="rect">
            <a:avLst/>
          </a:prstGeom>
        </p:spPr>
      </p:pic>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45</a:t>
            </a:fld>
            <a:endParaRPr lang="en-US" dirty="0"/>
          </a:p>
        </p:txBody>
      </p:sp>
      <p:cxnSp>
        <p:nvCxnSpPr>
          <p:cNvPr id="7" name="Straight Arrow Connector 6"/>
          <p:cNvCxnSpPr/>
          <p:nvPr/>
        </p:nvCxnSpPr>
        <p:spPr>
          <a:xfrm flipV="1">
            <a:off x="325316" y="5545935"/>
            <a:ext cx="1110343" cy="1201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Content Placeholder 8">
            <a:extLst>
              <a:ext uri="{FF2B5EF4-FFF2-40B4-BE49-F238E27FC236}">
                <a16:creationId xmlns:a16="http://schemas.microsoft.com/office/drawing/2014/main" id="{8D73B34B-36BB-CD1F-9F98-52D39A43875F}"/>
              </a:ext>
            </a:extLst>
          </p:cNvPr>
          <p:cNvSpPr txBox="1">
            <a:spLocks/>
          </p:cNvSpPr>
          <p:nvPr/>
        </p:nvSpPr>
        <p:spPr>
          <a:xfrm>
            <a:off x="284922" y="1253756"/>
            <a:ext cx="8694229" cy="51025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Example of </a:t>
            </a:r>
            <a:r>
              <a:rPr lang="en-US" dirty="0" err="1"/>
              <a:t>DrJava</a:t>
            </a:r>
            <a:endParaRPr lang="en-US" dirty="0"/>
          </a:p>
        </p:txBody>
      </p:sp>
    </p:spTree>
    <p:extLst>
      <p:ext uri="{BB962C8B-B14F-4D97-AF65-F5344CB8AC3E}">
        <p14:creationId xmlns:p14="http://schemas.microsoft.com/office/powerpoint/2010/main" val="3775192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ea typeface="ＭＳ Ｐゴシック" pitchFamily="-110" charset="-128"/>
              </a:rPr>
              <a:t>Try the next programs from the Moodle or the course web page.</a:t>
            </a:r>
          </a:p>
          <a:p>
            <a:pPr lvl="1"/>
            <a:r>
              <a:rPr lang="en-US" sz="2400" dirty="0">
                <a:ea typeface="ＭＳ Ｐゴシック" pitchFamily="-110" charset="-128"/>
                <a:hlinkClick r:id="rId3"/>
              </a:rPr>
              <a:t>https://cs.tru.ca/~mlee/comp1130/Fall2022/2.%20introduction_to_programming.html</a:t>
            </a:r>
            <a:endParaRPr lang="en-US" sz="2400" dirty="0">
              <a:ea typeface="ＭＳ Ｐゴシック" pitchFamily="-110" charset="-128"/>
            </a:endParaRPr>
          </a:p>
          <a:p>
            <a:pPr lvl="1"/>
            <a:r>
              <a:rPr lang="en-US" sz="2400" dirty="0">
                <a:ea typeface="ＭＳ Ｐゴシック" pitchFamily="-110" charset="-128"/>
              </a:rPr>
              <a:t>Lincoln4.java</a:t>
            </a:r>
          </a:p>
          <a:p>
            <a:pPr lvl="1"/>
            <a:r>
              <a:rPr lang="en-US" sz="2400" dirty="0">
                <a:ea typeface="ＭＳ Ｐゴシック" pitchFamily="-110" charset="-128"/>
              </a:rPr>
              <a:t>Lincoln5.java</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46</a:t>
            </a:fld>
            <a:endParaRPr lang="en-US" dirty="0"/>
          </a:p>
        </p:txBody>
      </p:sp>
      <p:sp>
        <p:nvSpPr>
          <p:cNvPr id="4" name="10-Point Star 3"/>
          <p:cNvSpPr/>
          <p:nvPr/>
        </p:nvSpPr>
        <p:spPr>
          <a:xfrm>
            <a:off x="2105637" y="3495704"/>
            <a:ext cx="5536734" cy="2860646"/>
          </a:xfrm>
          <a:prstGeom prst="star10">
            <a:avLst/>
          </a:prstGeom>
        </p:spPr>
        <p:style>
          <a:lnRef idx="1">
            <a:schemeClr val="accent1"/>
          </a:lnRef>
          <a:fillRef idx="3">
            <a:schemeClr val="accent1"/>
          </a:fillRef>
          <a:effectRef idx="2">
            <a:schemeClr val="accent1"/>
          </a:effectRef>
          <a:fontRef idx="minor">
            <a:schemeClr val="lt1"/>
          </a:fontRef>
        </p:style>
        <p:txBody>
          <a:bodyPr rtlCol="0" anchor="ctr"/>
          <a:lstStyle/>
          <a:p>
            <a:pPr marL="117475"/>
            <a:r>
              <a:rPr lang="en-US" sz="2000" dirty="0"/>
              <a:t>Wrong programming habit:</a:t>
            </a:r>
          </a:p>
          <a:p>
            <a:pPr marL="574675" lvl="2"/>
            <a:r>
              <a:rPr lang="en-US" sz="2000" dirty="0"/>
              <a:t>Poor indentation,</a:t>
            </a:r>
          </a:p>
          <a:p>
            <a:pPr marL="574675" lvl="2"/>
            <a:r>
              <a:rPr lang="en-US" sz="2000" dirty="0"/>
              <a:t>Naming convention</a:t>
            </a:r>
          </a:p>
          <a:p>
            <a:pPr marL="117475"/>
            <a:r>
              <a:rPr lang="en-US" sz="2000" dirty="0"/>
              <a:t>Common errors:</a:t>
            </a:r>
          </a:p>
          <a:p>
            <a:pPr marL="574675" lvl="2"/>
            <a:r>
              <a:rPr lang="en-US" sz="2000" dirty="0"/>
              <a:t>File name,</a:t>
            </a:r>
          </a:p>
          <a:p>
            <a:pPr marL="574675" lvl="2"/>
            <a:r>
              <a:rPr lang="en-US" sz="2000" dirty="0"/>
              <a:t>Case sensitive identifiers,</a:t>
            </a:r>
          </a:p>
          <a:p>
            <a:pPr marL="574675" lvl="2"/>
            <a:r>
              <a:rPr lang="en-US" sz="2000" dirty="0"/>
              <a:t>Missing of brackets</a:t>
            </a:r>
          </a:p>
        </p:txBody>
      </p:sp>
    </p:spTree>
    <p:extLst>
      <p:ext uri="{BB962C8B-B14F-4D97-AF65-F5344CB8AC3E}">
        <p14:creationId xmlns:p14="http://schemas.microsoft.com/office/powerpoint/2010/main" val="1756616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Intermediate Summary</a:t>
            </a:r>
          </a:p>
        </p:txBody>
      </p:sp>
      <p:sp>
        <p:nvSpPr>
          <p:cNvPr id="3" name="Content Placeholder 2"/>
          <p:cNvSpPr>
            <a:spLocks noGrp="1"/>
          </p:cNvSpPr>
          <p:nvPr>
            <p:ph idx="1"/>
          </p:nvPr>
        </p:nvSpPr>
        <p:spPr>
          <a:xfrm>
            <a:off x="284922" y="1253756"/>
            <a:ext cx="8859078" cy="5102594"/>
          </a:xfrm>
        </p:spPr>
        <p:txBody>
          <a:bodyPr>
            <a:normAutofit/>
          </a:bodyPr>
          <a:lstStyle/>
          <a:p>
            <a:pPr>
              <a:lnSpc>
                <a:spcPct val="90000"/>
              </a:lnSpc>
              <a:spcBef>
                <a:spcPct val="70000"/>
              </a:spcBef>
            </a:pPr>
            <a:r>
              <a:rPr lang="en-US" sz="2800" dirty="0"/>
              <a:t>High-level languages vs machine level languages</a:t>
            </a:r>
          </a:p>
          <a:p>
            <a:pPr lvl="1">
              <a:lnSpc>
                <a:spcPct val="90000"/>
              </a:lnSpc>
              <a:spcBef>
                <a:spcPct val="70000"/>
              </a:spcBef>
            </a:pPr>
            <a:r>
              <a:rPr lang="en-US" sz="2400" dirty="0"/>
              <a:t>Compilation</a:t>
            </a:r>
          </a:p>
          <a:p>
            <a:pPr lvl="1">
              <a:lnSpc>
                <a:spcPct val="90000"/>
              </a:lnSpc>
              <a:spcBef>
                <a:spcPct val="70000"/>
              </a:spcBef>
            </a:pPr>
            <a:r>
              <a:rPr lang="en-US" sz="2400" dirty="0"/>
              <a:t>Interpretation </a:t>
            </a:r>
          </a:p>
          <a:p>
            <a:pPr>
              <a:lnSpc>
                <a:spcPct val="90000"/>
              </a:lnSpc>
              <a:spcBef>
                <a:spcPct val="70000"/>
              </a:spcBef>
            </a:pPr>
            <a:r>
              <a:rPr lang="en-US" sz="2800" dirty="0"/>
              <a:t>IDE</a:t>
            </a:r>
          </a:p>
          <a:p>
            <a:pPr lvl="1">
              <a:lnSpc>
                <a:spcPct val="90000"/>
              </a:lnSpc>
              <a:spcBef>
                <a:spcPct val="70000"/>
              </a:spcBef>
            </a:pPr>
            <a:r>
              <a:rPr lang="en-US" sz="2400" dirty="0" err="1"/>
              <a:t>Geany</a:t>
            </a:r>
            <a:r>
              <a:rPr lang="en-US" sz="2400" dirty="0"/>
              <a:t>, </a:t>
            </a:r>
            <a:r>
              <a:rPr lang="en-US" sz="2400" dirty="0" err="1"/>
              <a:t>DrJava</a:t>
            </a:r>
            <a:endParaRPr lang="en-US" sz="2400" dirty="0"/>
          </a:p>
          <a:p>
            <a:pPr>
              <a:lnSpc>
                <a:spcPct val="90000"/>
              </a:lnSpc>
              <a:spcBef>
                <a:spcPct val="70000"/>
              </a:spcBef>
            </a:pPr>
            <a:r>
              <a:rPr lang="en-US" sz="2800" dirty="0"/>
              <a:t>Syntax and semantics, and errors</a:t>
            </a:r>
          </a:p>
          <a:p>
            <a:pPr lvl="1">
              <a:lnSpc>
                <a:spcPct val="90000"/>
              </a:lnSpc>
              <a:spcBef>
                <a:spcPct val="70000"/>
              </a:spcBef>
            </a:pPr>
            <a:r>
              <a:rPr lang="en-US" sz="2400" dirty="0"/>
              <a:t>Syntax errors, run-time errors, logical errors</a:t>
            </a:r>
          </a:p>
          <a:p>
            <a:pPr>
              <a:lnSpc>
                <a:spcPct val="90000"/>
              </a:lnSpc>
              <a:spcBef>
                <a:spcPct val="70000"/>
              </a:spcBef>
            </a:pPr>
            <a:endParaRPr lang="en-US" sz="2800" dirty="0"/>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50000"/>
                  </a:schemeClr>
                </a:solidFill>
              </a:rPr>
              <a:t>Content</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50000"/>
                  </a:schemeClr>
                </a:solidFill>
              </a:rPr>
              <a:t>The Java programming language</a:t>
            </a:r>
          </a:p>
          <a:p>
            <a:pPr marL="514350" indent="-514350">
              <a:buFont typeface="+mj-lt"/>
              <a:buAutoNum type="arabicPeriod"/>
            </a:pPr>
            <a:r>
              <a:rPr lang="en-US" dirty="0">
                <a:solidFill>
                  <a:schemeClr val="bg1">
                    <a:lumMod val="50000"/>
                  </a:schemeClr>
                </a:solidFill>
              </a:rPr>
              <a:t>Program development</a:t>
            </a:r>
          </a:p>
          <a:p>
            <a:pPr marL="514350" indent="-514350">
              <a:buFont typeface="+mj-lt"/>
              <a:buAutoNum type="arabicPeriod"/>
            </a:pPr>
            <a:r>
              <a:rPr lang="en-US" b="1" dirty="0">
                <a:solidFill>
                  <a:srgbClr val="0000FF"/>
                </a:solidFill>
              </a:rPr>
              <a:t>Problem solving</a:t>
            </a:r>
          </a:p>
          <a:p>
            <a:pPr marL="514350" indent="-514350">
              <a:buFont typeface="+mj-lt"/>
              <a:buAutoNum type="arabicPeriod"/>
            </a:pPr>
            <a:r>
              <a:rPr lang="en-US" dirty="0"/>
              <a:t>Software development activities</a:t>
            </a:r>
          </a:p>
          <a:p>
            <a:pPr marL="514350" indent="-514350">
              <a:buFont typeface="+mj-lt"/>
              <a:buAutoNum type="arabicPeriod"/>
            </a:pPr>
            <a:r>
              <a:rPr lang="en-US" dirty="0"/>
              <a:t>Object-oriented programming</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48</a:t>
            </a:fld>
            <a:endParaRPr lang="en-US" dirty="0"/>
          </a:p>
        </p:txBody>
      </p:sp>
    </p:spTree>
    <p:extLst>
      <p:ext uri="{BB962C8B-B14F-4D97-AF65-F5344CB8AC3E}">
        <p14:creationId xmlns:p14="http://schemas.microsoft.com/office/powerpoint/2010/main" val="2246768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Problem Solving</a:t>
            </a:r>
          </a:p>
        </p:txBody>
      </p:sp>
      <p:sp>
        <p:nvSpPr>
          <p:cNvPr id="3" name="Content Placeholder 2"/>
          <p:cNvSpPr>
            <a:spLocks noGrp="1"/>
          </p:cNvSpPr>
          <p:nvPr>
            <p:ph idx="1"/>
          </p:nvPr>
        </p:nvSpPr>
        <p:spPr>
          <a:xfrm>
            <a:off x="284922" y="1253756"/>
            <a:ext cx="8859078" cy="5102594"/>
          </a:xfrm>
        </p:spPr>
        <p:txBody>
          <a:bodyPr/>
          <a:lstStyle/>
          <a:p>
            <a:pPr>
              <a:lnSpc>
                <a:spcPct val="90000"/>
              </a:lnSpc>
              <a:spcBef>
                <a:spcPct val="70000"/>
              </a:spcBef>
            </a:pPr>
            <a:r>
              <a:rPr lang="en-US" sz="2800" b="1" u="sng" dirty="0">
                <a:solidFill>
                  <a:srgbClr val="00B050"/>
                </a:solidFill>
              </a:rPr>
              <a:t>The purpose of writing a program is to solve a problem.</a:t>
            </a:r>
          </a:p>
          <a:p>
            <a:pPr>
              <a:lnSpc>
                <a:spcPct val="90000"/>
              </a:lnSpc>
              <a:spcBef>
                <a:spcPct val="70000"/>
              </a:spcBef>
            </a:pPr>
            <a:r>
              <a:rPr lang="en-US" sz="2800" dirty="0"/>
              <a:t>Solving a problem consists of multiple activities.</a:t>
            </a:r>
          </a:p>
          <a:p>
            <a:pPr lvl="1">
              <a:lnSpc>
                <a:spcPct val="90000"/>
              </a:lnSpc>
              <a:spcBef>
                <a:spcPct val="70000"/>
              </a:spcBef>
            </a:pPr>
            <a:r>
              <a:rPr lang="en-US" sz="2400" b="1" u="sng" dirty="0">
                <a:solidFill>
                  <a:srgbClr val="FF0000"/>
                </a:solidFill>
                <a:ea typeface="ＭＳ Ｐゴシック" pitchFamily="-110" charset="-128"/>
              </a:rPr>
              <a:t>understand</a:t>
            </a:r>
            <a:r>
              <a:rPr lang="en-US" sz="2400" dirty="0">
                <a:ea typeface="ＭＳ Ｐゴシック" pitchFamily="-110" charset="-128"/>
              </a:rPr>
              <a:t> the problem</a:t>
            </a:r>
          </a:p>
          <a:p>
            <a:pPr lvl="1">
              <a:lnSpc>
                <a:spcPct val="90000"/>
              </a:lnSpc>
              <a:spcBef>
                <a:spcPct val="30000"/>
              </a:spcBef>
            </a:pPr>
            <a:r>
              <a:rPr lang="en-US" sz="2400" b="1" u="sng" dirty="0">
                <a:solidFill>
                  <a:srgbClr val="0000FF"/>
                </a:solidFill>
                <a:ea typeface="ＭＳ Ｐゴシック" pitchFamily="-110" charset="-128"/>
              </a:rPr>
              <a:t>design</a:t>
            </a:r>
            <a:r>
              <a:rPr lang="en-US" sz="2400" dirty="0">
                <a:ea typeface="ＭＳ Ｐゴシック" pitchFamily="-110" charset="-128"/>
              </a:rPr>
              <a:t> a solution (i.e., how to solve)</a:t>
            </a:r>
          </a:p>
          <a:p>
            <a:pPr lvl="1">
              <a:lnSpc>
                <a:spcPct val="90000"/>
              </a:lnSpc>
              <a:spcBef>
                <a:spcPct val="30000"/>
              </a:spcBef>
            </a:pPr>
            <a:r>
              <a:rPr lang="en-US" sz="2400" dirty="0">
                <a:ea typeface="ＭＳ Ｐゴシック" pitchFamily="-110" charset="-128"/>
              </a:rPr>
              <a:t>consider alternatives and refine the solution</a:t>
            </a:r>
          </a:p>
          <a:p>
            <a:pPr lvl="1">
              <a:lnSpc>
                <a:spcPct val="90000"/>
              </a:lnSpc>
              <a:spcBef>
                <a:spcPct val="30000"/>
              </a:spcBef>
            </a:pPr>
            <a:r>
              <a:rPr lang="en-US" sz="2400" b="1" u="sng" dirty="0">
                <a:ea typeface="ＭＳ Ｐゴシック" pitchFamily="-110" charset="-128"/>
              </a:rPr>
              <a:t>implement</a:t>
            </a:r>
            <a:r>
              <a:rPr lang="en-US" sz="2400" dirty="0">
                <a:ea typeface="ＭＳ Ｐゴシック" pitchFamily="-110" charset="-128"/>
              </a:rPr>
              <a:t> the solution</a:t>
            </a:r>
          </a:p>
          <a:p>
            <a:pPr lvl="1">
              <a:lnSpc>
                <a:spcPct val="90000"/>
              </a:lnSpc>
              <a:spcBef>
                <a:spcPct val="30000"/>
              </a:spcBef>
            </a:pPr>
            <a:r>
              <a:rPr lang="en-US" sz="2400" b="1" u="sng" dirty="0">
                <a:ea typeface="ＭＳ Ｐゴシック" pitchFamily="-110" charset="-128"/>
              </a:rPr>
              <a:t>test</a:t>
            </a:r>
            <a:r>
              <a:rPr lang="en-US" sz="2400" dirty="0">
                <a:ea typeface="ＭＳ Ｐゴシック" pitchFamily="-110" charset="-128"/>
              </a:rPr>
              <a:t> the solution</a:t>
            </a:r>
          </a:p>
          <a:p>
            <a:pPr>
              <a:lnSpc>
                <a:spcPct val="90000"/>
              </a:lnSpc>
              <a:spcBef>
                <a:spcPct val="70000"/>
              </a:spcBef>
            </a:pPr>
            <a:r>
              <a:rPr lang="en-US" sz="2800" dirty="0"/>
              <a:t>These activities are not purely linear – they overlap and interact.</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49</a:t>
            </a:fld>
            <a:endParaRPr lang="en-US" dirty="0"/>
          </a:p>
        </p:txBody>
      </p:sp>
      <p:sp>
        <p:nvSpPr>
          <p:cNvPr id="4" name="Speech Bubble: Oval 3">
            <a:extLst>
              <a:ext uri="{FF2B5EF4-FFF2-40B4-BE49-F238E27FC236}">
                <a16:creationId xmlns:a16="http://schemas.microsoft.com/office/drawing/2014/main" id="{E7D11C7C-7D93-1757-92C4-DCF430397E2A}"/>
              </a:ext>
            </a:extLst>
          </p:cNvPr>
          <p:cNvSpPr/>
          <p:nvPr/>
        </p:nvSpPr>
        <p:spPr>
          <a:xfrm>
            <a:off x="6447294" y="2490059"/>
            <a:ext cx="2411783" cy="1425845"/>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Most important activity?</a:t>
            </a:r>
          </a:p>
        </p:txBody>
      </p:sp>
    </p:spTree>
    <p:extLst>
      <p:ext uri="{BB962C8B-B14F-4D97-AF65-F5344CB8AC3E}">
        <p14:creationId xmlns:p14="http://schemas.microsoft.com/office/powerpoint/2010/main" val="10674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Many high-level programming languages</a:t>
            </a:r>
          </a:p>
          <a:p>
            <a:r>
              <a:rPr lang="en-US" dirty="0"/>
              <a:t>Why Java?</a:t>
            </a:r>
          </a:p>
          <a:p>
            <a:pPr lvl="1"/>
            <a:r>
              <a:rPr lang="en-US" dirty="0"/>
              <a:t>Different sources show a bit different ranking.</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5</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62" y="2953384"/>
            <a:ext cx="3309271" cy="362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7702" y="6515082"/>
            <a:ext cx="8956298" cy="369332"/>
          </a:xfrm>
          <a:prstGeom prst="rect">
            <a:avLst/>
          </a:prstGeom>
          <a:noFill/>
        </p:spPr>
        <p:txBody>
          <a:bodyPr wrap="none" rtlCol="0">
            <a:spAutoFit/>
          </a:bodyPr>
          <a:lstStyle/>
          <a:p>
            <a:r>
              <a:rPr lang="en-CA" dirty="0"/>
              <a:t>Source: </a:t>
            </a:r>
            <a:r>
              <a:rPr lang="en-US" dirty="0">
                <a:hlinkClick r:id="rId4"/>
              </a:rPr>
              <a:t>https://spectrum.ieee.org/at-work/innovation/the-2018-top-programming-languages</a:t>
            </a:r>
            <a:endParaRPr lang="en-CA" dirty="0"/>
          </a:p>
        </p:txBody>
      </p:sp>
      <p:pic>
        <p:nvPicPr>
          <p:cNvPr id="4" name="Picture 2" descr="screenshot of the top ten programming languages 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398" y="3391970"/>
            <a:ext cx="4720590" cy="284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386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spcBef>
                <a:spcPct val="70000"/>
              </a:spcBef>
            </a:pPr>
            <a:r>
              <a:rPr lang="en-US" b="1" dirty="0">
                <a:solidFill>
                  <a:srgbClr val="00B050"/>
                </a:solidFill>
              </a:rPr>
              <a:t>A </a:t>
            </a:r>
            <a:r>
              <a:rPr lang="en-US" b="1" u="sng" dirty="0">
                <a:solidFill>
                  <a:srgbClr val="00B050"/>
                </a:solidFill>
              </a:rPr>
              <a:t>key to designing</a:t>
            </a:r>
            <a:r>
              <a:rPr lang="en-US" b="1" dirty="0">
                <a:solidFill>
                  <a:srgbClr val="00B050"/>
                </a:solidFill>
              </a:rPr>
              <a:t> a solution is </a:t>
            </a:r>
            <a:r>
              <a:rPr lang="en-US" b="1" u="sng" dirty="0">
                <a:solidFill>
                  <a:srgbClr val="00B050"/>
                </a:solidFill>
              </a:rPr>
              <a:t>breaking it down into manageable pieces</a:t>
            </a:r>
            <a:r>
              <a:rPr lang="en-US" b="1" dirty="0">
                <a:solidFill>
                  <a:srgbClr val="00B050"/>
                </a:solidFill>
              </a:rPr>
              <a:t>.</a:t>
            </a:r>
            <a:r>
              <a:rPr lang="en-US" b="1" dirty="0"/>
              <a:t> – </a:t>
            </a:r>
            <a:r>
              <a:rPr lang="en-US" b="1" dirty="0">
                <a:solidFill>
                  <a:srgbClr val="0000FF"/>
                </a:solidFill>
              </a:rPr>
              <a:t>divide and conquer strategy</a:t>
            </a:r>
            <a:r>
              <a:rPr lang="en-US" dirty="0"/>
              <a:t> (It makes us think/solve the problem more easily.)</a:t>
            </a:r>
          </a:p>
          <a:p>
            <a:pPr>
              <a:spcBef>
                <a:spcPct val="70000"/>
              </a:spcBef>
            </a:pPr>
            <a:r>
              <a:rPr lang="en-US" dirty="0"/>
              <a:t>E.g., </a:t>
            </a:r>
            <a:r>
              <a:rPr lang="en-US" sz="2800" dirty="0">
                <a:latin typeface="Consolas" panose="020B0609020204030204" pitchFamily="49" charset="0"/>
              </a:rPr>
              <a:t>1 + 2 + ... + 99 + 100</a:t>
            </a:r>
          </a:p>
          <a:p>
            <a:pPr lvl="1">
              <a:spcBef>
                <a:spcPct val="70000"/>
              </a:spcBef>
              <a:buFont typeface="Wingdings" panose="05000000000000000000" pitchFamily="2" charset="2"/>
              <a:buChar char="§"/>
            </a:pPr>
            <a:r>
              <a:rPr lang="en-US" sz="2400" dirty="0">
                <a:latin typeface="Consolas" panose="020B0609020204030204" pitchFamily="49" charset="0"/>
              </a:rPr>
              <a:t>(1 + 2 + ... + 49 + 50) + (51 + ... + 100)</a:t>
            </a:r>
          </a:p>
          <a:p>
            <a:pPr lvl="1">
              <a:spcBef>
                <a:spcPct val="70000"/>
              </a:spcBef>
              <a:buFont typeface="Wingdings" panose="05000000000000000000" pitchFamily="2" charset="2"/>
              <a:buChar char="§"/>
            </a:pPr>
            <a:r>
              <a:rPr lang="en-US" sz="2400" dirty="0">
                <a:latin typeface="Consolas" panose="020B0609020204030204" pitchFamily="49" charset="0"/>
              </a:rPr>
              <a:t>((1+...+25) + (26+...+50)) + ((51+...+75) + (75+…+100))</a:t>
            </a:r>
          </a:p>
          <a:p>
            <a:pPr lvl="1">
              <a:spcBef>
                <a:spcPct val="70000"/>
              </a:spcBef>
              <a:buFont typeface="Wingdings" panose="05000000000000000000" pitchFamily="2" charset="2"/>
              <a:buChar char="§"/>
            </a:pPr>
            <a:r>
              <a:rPr lang="en-US" sz="2400" dirty="0">
                <a:latin typeface="Consolas" panose="020B0609020204030204" pitchFamily="49" charset="0"/>
              </a:rPr>
              <a:t>...</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50</a:t>
            </a:fld>
            <a:endParaRPr lang="en-US" dirty="0"/>
          </a:p>
        </p:txBody>
      </p:sp>
      <p:sp>
        <p:nvSpPr>
          <p:cNvPr id="4" name="Speech Bubble: Oval 3">
            <a:extLst>
              <a:ext uri="{FF2B5EF4-FFF2-40B4-BE49-F238E27FC236}">
                <a16:creationId xmlns:a16="http://schemas.microsoft.com/office/drawing/2014/main" id="{440F61DC-8760-7220-BE20-88547DBCA115}"/>
              </a:ext>
            </a:extLst>
          </p:cNvPr>
          <p:cNvSpPr/>
          <p:nvPr/>
        </p:nvSpPr>
        <p:spPr>
          <a:xfrm>
            <a:off x="5123986" y="2732868"/>
            <a:ext cx="3735092" cy="997057"/>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One good idea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spcBef>
                <a:spcPct val="70000"/>
              </a:spcBef>
            </a:pPr>
            <a:r>
              <a:rPr lang="en-US" b="1" dirty="0">
                <a:solidFill>
                  <a:srgbClr val="00B050"/>
                </a:solidFill>
              </a:rPr>
              <a:t>A </a:t>
            </a:r>
            <a:r>
              <a:rPr lang="en-US" b="1" u="sng" dirty="0">
                <a:solidFill>
                  <a:srgbClr val="00B050"/>
                </a:solidFill>
              </a:rPr>
              <a:t>key to designing</a:t>
            </a:r>
            <a:r>
              <a:rPr lang="en-US" b="1" dirty="0">
                <a:solidFill>
                  <a:srgbClr val="00B050"/>
                </a:solidFill>
              </a:rPr>
              <a:t> a solution is </a:t>
            </a:r>
            <a:r>
              <a:rPr lang="en-US" b="1" u="sng" dirty="0">
                <a:solidFill>
                  <a:srgbClr val="00B050"/>
                </a:solidFill>
              </a:rPr>
              <a:t>breaking it down into manageable pieces</a:t>
            </a:r>
            <a:r>
              <a:rPr lang="en-US" b="1" dirty="0">
                <a:solidFill>
                  <a:srgbClr val="00B050"/>
                </a:solidFill>
              </a:rPr>
              <a:t>.</a:t>
            </a:r>
            <a:r>
              <a:rPr lang="en-US" b="1" dirty="0"/>
              <a:t> – </a:t>
            </a:r>
            <a:r>
              <a:rPr lang="en-US" b="1" dirty="0">
                <a:solidFill>
                  <a:srgbClr val="0000FF"/>
                </a:solidFill>
              </a:rPr>
              <a:t>divide and conquer strategy </a:t>
            </a:r>
            <a:r>
              <a:rPr lang="en-US" dirty="0"/>
              <a:t>(It makes us think/solve the problem more easily.)</a:t>
            </a:r>
            <a:endParaRPr lang="en-US" b="1" dirty="0">
              <a:solidFill>
                <a:srgbClr val="0000FF"/>
              </a:solidFill>
            </a:endParaRPr>
          </a:p>
          <a:p>
            <a:pPr>
              <a:spcBef>
                <a:spcPct val="70000"/>
              </a:spcBef>
            </a:pPr>
            <a:r>
              <a:rPr lang="en-US" dirty="0"/>
              <a:t>When writing software, we design separate pieces that are responsible for certain parts of the solution.</a:t>
            </a:r>
          </a:p>
          <a:p>
            <a:pPr>
              <a:spcBef>
                <a:spcPct val="70000"/>
              </a:spcBef>
            </a:pPr>
            <a:r>
              <a:rPr lang="en-US" dirty="0"/>
              <a:t>An </a:t>
            </a:r>
            <a:r>
              <a:rPr lang="en-US" b="1" i="1" dirty="0">
                <a:solidFill>
                  <a:srgbClr val="0000FF"/>
                </a:solidFill>
              </a:rPr>
              <a:t>object-oriented approach</a:t>
            </a:r>
            <a:r>
              <a:rPr lang="en-US" dirty="0"/>
              <a:t>, that is used in Java, lends itself to this kind of solution decomposition.</a:t>
            </a:r>
          </a:p>
          <a:p>
            <a:pPr>
              <a:spcBef>
                <a:spcPct val="70000"/>
              </a:spcBef>
            </a:pPr>
            <a:r>
              <a:rPr lang="en-US" dirty="0"/>
              <a:t>We will dissect our solutions into pieces called </a:t>
            </a:r>
            <a:r>
              <a:rPr lang="en-US" b="1" u="sng" dirty="0">
                <a:solidFill>
                  <a:srgbClr val="0000FF"/>
                </a:solidFill>
              </a:rPr>
              <a:t>objects</a:t>
            </a:r>
            <a:r>
              <a:rPr lang="en-US" dirty="0"/>
              <a:t> and </a:t>
            </a:r>
            <a:r>
              <a:rPr lang="en-US" b="1" u="sng" dirty="0">
                <a:solidFill>
                  <a:srgbClr val="0000FF"/>
                </a:solidFill>
              </a:rPr>
              <a:t>classes</a:t>
            </a:r>
            <a:r>
              <a:rPr lang="en-US" dirty="0"/>
              <a:t>. (Note that classes are descriptions/definitions of objects.)</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51</a:t>
            </a:fld>
            <a:endParaRPr lang="en-US" dirty="0"/>
          </a:p>
        </p:txBody>
      </p:sp>
    </p:spTree>
    <p:extLst>
      <p:ext uri="{BB962C8B-B14F-4D97-AF65-F5344CB8AC3E}">
        <p14:creationId xmlns:p14="http://schemas.microsoft.com/office/powerpoint/2010/main" val="213572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spcBef>
                <a:spcPct val="70000"/>
              </a:spcBef>
            </a:pPr>
            <a:r>
              <a:rPr lang="en-US" sz="2800" b="1" dirty="0">
                <a:solidFill>
                  <a:srgbClr val="00B050"/>
                </a:solidFill>
              </a:rPr>
              <a:t>Is there a king’s way to learn problem solving skills?</a:t>
            </a:r>
          </a:p>
          <a:p>
            <a:pPr lvl="1">
              <a:spcBef>
                <a:spcPct val="70000"/>
              </a:spcBef>
            </a:pPr>
            <a:r>
              <a:rPr lang="en-US" sz="2400" dirty="0"/>
              <a:t>Think/study, …</a:t>
            </a:r>
          </a:p>
          <a:p>
            <a:pPr lvl="1">
              <a:spcBef>
                <a:spcPct val="70000"/>
              </a:spcBef>
            </a:pPr>
            <a:r>
              <a:rPr lang="en-US" sz="2400" dirty="0"/>
              <a:t>Practice, …</a:t>
            </a:r>
          </a:p>
          <a:p>
            <a:pPr lvl="1">
              <a:spcBef>
                <a:spcPct val="70000"/>
              </a:spcBef>
            </a:pPr>
            <a:r>
              <a:rPr lang="en-US" sz="2400" dirty="0"/>
              <a:t>Trial and error, …</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52</a:t>
            </a:fld>
            <a:endParaRPr lang="en-US" dirty="0"/>
          </a:p>
        </p:txBody>
      </p:sp>
    </p:spTree>
    <p:extLst>
      <p:ext uri="{BB962C8B-B14F-4D97-AF65-F5344CB8AC3E}">
        <p14:creationId xmlns:p14="http://schemas.microsoft.com/office/powerpoint/2010/main" val="93350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E.g., SHE-GOAT, WOLF AND CABBAGE</a:t>
            </a:r>
          </a:p>
        </p:txBody>
      </p:sp>
      <p:sp>
        <p:nvSpPr>
          <p:cNvPr id="3" name="Content Placeholder 2"/>
          <p:cNvSpPr>
            <a:spLocks noGrp="1"/>
          </p:cNvSpPr>
          <p:nvPr>
            <p:ph idx="1"/>
          </p:nvPr>
        </p:nvSpPr>
        <p:spPr/>
        <p:txBody>
          <a:bodyPr>
            <a:normAutofit/>
          </a:bodyPr>
          <a:lstStyle/>
          <a:p>
            <a:r>
              <a:rPr lang="en-CA" dirty="0"/>
              <a:t>A farmer returns from the market, where he bought a she-goat, a cabbage and </a:t>
            </a:r>
            <a:r>
              <a:rPr lang="en-CA"/>
              <a:t>a wolf. </a:t>
            </a:r>
            <a:r>
              <a:rPr lang="en-CA" dirty="0"/>
              <a:t>On the way home he must cross a river. His boat is small and won't fit more than one of his purchases. He cannot leave the she-goat alone with the cabbage (because the she-goat would eat it), nor he can leave the she-goat alone with the wolf (because the she-goat would be eaten).</a:t>
            </a:r>
            <a:br>
              <a:rPr lang="en-CA" dirty="0"/>
            </a:br>
            <a:r>
              <a:rPr lang="en-CA" dirty="0"/>
              <a:t>How can the farmer get everything on the other side in this </a:t>
            </a:r>
            <a:r>
              <a:rPr lang="en-CA" b="1" dirty="0"/>
              <a:t>river crossing puzzle</a:t>
            </a:r>
            <a:r>
              <a:rPr lang="en-CA" dirty="0"/>
              <a:t>?</a:t>
            </a:r>
            <a:endParaRPr lang="en-US" dirty="0"/>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53</a:t>
            </a:fld>
            <a:endParaRPr lang="en-US" dirty="0"/>
          </a:p>
        </p:txBody>
      </p:sp>
    </p:spTree>
    <p:extLst>
      <p:ext uri="{BB962C8B-B14F-4D97-AF65-F5344CB8AC3E}">
        <p14:creationId xmlns:p14="http://schemas.microsoft.com/office/powerpoint/2010/main" val="1391445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Ferrying Soldiers</a:t>
            </a:r>
          </a:p>
        </p:txBody>
      </p:sp>
      <p:sp>
        <p:nvSpPr>
          <p:cNvPr id="3" name="Content Placeholder 2"/>
          <p:cNvSpPr>
            <a:spLocks noGrp="1"/>
          </p:cNvSpPr>
          <p:nvPr>
            <p:ph idx="1"/>
          </p:nvPr>
        </p:nvSpPr>
        <p:spPr/>
        <p:txBody>
          <a:bodyPr>
            <a:normAutofit/>
          </a:bodyPr>
          <a:lstStyle/>
          <a:p>
            <a:r>
              <a:rPr lang="en-CA" dirty="0"/>
              <a:t>A detachment of 25 soldiers must cross a wide and deep river with no bridge in sight. They notice two 12-year-old boys playing in a rowboat by the shore. The boat is so tiny, however, that it can only hold two boys or one soldier. How can the soldiers get across the river and leave the boys in joint possession of the boat? How many times does the boat pass from shore to shore in your algorithm?</a:t>
            </a:r>
            <a:endParaRPr lang="en-US" dirty="0"/>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54</a:t>
            </a:fld>
            <a:endParaRPr lang="en-US" dirty="0"/>
          </a:p>
        </p:txBody>
      </p:sp>
      <p:sp>
        <p:nvSpPr>
          <p:cNvPr id="6" name="Rectangle 5"/>
          <p:cNvSpPr/>
          <p:nvPr/>
        </p:nvSpPr>
        <p:spPr>
          <a:xfrm>
            <a:off x="652409" y="5916169"/>
            <a:ext cx="6991564" cy="369332"/>
          </a:xfrm>
          <a:prstGeom prst="rect">
            <a:avLst/>
          </a:prstGeom>
        </p:spPr>
        <p:txBody>
          <a:bodyPr wrap="square">
            <a:spAutoFit/>
          </a:bodyPr>
          <a:lstStyle/>
          <a:p>
            <a:r>
              <a:rPr lang="en-US" dirty="0"/>
              <a:t>(Resource: Algorithmic Puzzle by </a:t>
            </a:r>
            <a:r>
              <a:rPr lang="en-US" dirty="0" err="1"/>
              <a:t>Anany</a:t>
            </a:r>
            <a:r>
              <a:rPr lang="en-US" dirty="0"/>
              <a:t> Levitin and Maria Levitin)</a:t>
            </a:r>
          </a:p>
        </p:txBody>
      </p:sp>
    </p:spTree>
    <p:extLst>
      <p:ext uri="{BB962C8B-B14F-4D97-AF65-F5344CB8AC3E}">
        <p14:creationId xmlns:p14="http://schemas.microsoft.com/office/powerpoint/2010/main" val="85448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50000"/>
                  </a:schemeClr>
                </a:solidFill>
              </a:rPr>
              <a:t>Content</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50000"/>
                  </a:schemeClr>
                </a:solidFill>
              </a:rPr>
              <a:t>The Java programming language</a:t>
            </a:r>
          </a:p>
          <a:p>
            <a:pPr marL="514350" indent="-514350">
              <a:buFont typeface="+mj-lt"/>
              <a:buAutoNum type="arabicPeriod"/>
            </a:pPr>
            <a:r>
              <a:rPr lang="en-US" dirty="0">
                <a:solidFill>
                  <a:schemeClr val="bg1">
                    <a:lumMod val="50000"/>
                  </a:schemeClr>
                </a:solidFill>
              </a:rPr>
              <a:t>Program development</a:t>
            </a:r>
          </a:p>
          <a:p>
            <a:pPr marL="514350" indent="-514350">
              <a:buFont typeface="+mj-lt"/>
              <a:buAutoNum type="arabicPeriod"/>
            </a:pPr>
            <a:r>
              <a:rPr lang="en-US" dirty="0">
                <a:solidFill>
                  <a:schemeClr val="bg1">
                    <a:lumMod val="50000"/>
                  </a:schemeClr>
                </a:solidFill>
              </a:rPr>
              <a:t>Problem solving</a:t>
            </a:r>
          </a:p>
          <a:p>
            <a:pPr marL="514350" indent="-514350">
              <a:buFont typeface="+mj-lt"/>
              <a:buAutoNum type="arabicPeriod"/>
            </a:pPr>
            <a:r>
              <a:rPr lang="en-US" b="1" dirty="0">
                <a:solidFill>
                  <a:srgbClr val="0000FF"/>
                </a:solidFill>
              </a:rPr>
              <a:t>Software development activities</a:t>
            </a:r>
          </a:p>
          <a:p>
            <a:pPr marL="514350" indent="-514350">
              <a:buFont typeface="+mj-lt"/>
              <a:buAutoNum type="arabicPeriod"/>
            </a:pPr>
            <a:r>
              <a:rPr lang="en-US" dirty="0"/>
              <a:t>Object-oriented programming</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55</a:t>
            </a:fld>
            <a:endParaRPr lang="en-US" dirty="0"/>
          </a:p>
        </p:txBody>
      </p:sp>
    </p:spTree>
    <p:extLst>
      <p:ext uri="{BB962C8B-B14F-4D97-AF65-F5344CB8AC3E}">
        <p14:creationId xmlns:p14="http://schemas.microsoft.com/office/powerpoint/2010/main" val="3046119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Development Activities</a:t>
            </a:r>
          </a:p>
        </p:txBody>
      </p:sp>
      <p:sp>
        <p:nvSpPr>
          <p:cNvPr id="3" name="Content Placeholder 2"/>
          <p:cNvSpPr>
            <a:spLocks noGrp="1"/>
          </p:cNvSpPr>
          <p:nvPr>
            <p:ph idx="1"/>
          </p:nvPr>
        </p:nvSpPr>
        <p:spPr/>
        <p:txBody>
          <a:bodyPr/>
          <a:lstStyle/>
          <a:p>
            <a:r>
              <a:rPr lang="en-US" sz="2800" dirty="0"/>
              <a:t>Any proper software development effort consists of </a:t>
            </a:r>
            <a:br>
              <a:rPr lang="en-US" sz="2800" dirty="0"/>
            </a:br>
            <a:r>
              <a:rPr lang="en-US" sz="2800" u="sng" dirty="0">
                <a:solidFill>
                  <a:srgbClr val="00B050"/>
                </a:solidFill>
              </a:rPr>
              <a:t>four basic </a:t>
            </a:r>
            <a:r>
              <a:rPr lang="en-US" sz="2800" i="1" u="sng" dirty="0">
                <a:solidFill>
                  <a:srgbClr val="00B050"/>
                </a:solidFill>
              </a:rPr>
              <a:t>development activities</a:t>
            </a:r>
            <a:r>
              <a:rPr lang="en-US" sz="2800" dirty="0"/>
              <a:t>.</a:t>
            </a:r>
            <a:endParaRPr lang="en-US" sz="2800" u="sng" dirty="0">
              <a:solidFill>
                <a:srgbClr val="00B050"/>
              </a:solidFill>
            </a:endParaRPr>
          </a:p>
          <a:p>
            <a:pPr lvl="1"/>
            <a:r>
              <a:rPr lang="en-US" sz="2400" b="1" u="sng" dirty="0">
                <a:solidFill>
                  <a:srgbClr val="FF0000"/>
                </a:solidFill>
                <a:ea typeface="ＭＳ Ｐゴシック" pitchFamily="-110" charset="-128"/>
              </a:rPr>
              <a:t>understanding</a:t>
            </a:r>
            <a:r>
              <a:rPr lang="en-US" sz="2400" dirty="0">
                <a:solidFill>
                  <a:srgbClr val="0070C0"/>
                </a:solidFill>
                <a:ea typeface="ＭＳ Ｐゴシック" pitchFamily="-110" charset="-128"/>
              </a:rPr>
              <a:t>, and establishing the </a:t>
            </a:r>
            <a:r>
              <a:rPr lang="en-US" sz="2400" u="sng" dirty="0">
                <a:solidFill>
                  <a:srgbClr val="0070C0"/>
                </a:solidFill>
                <a:ea typeface="ＭＳ Ｐゴシック" pitchFamily="-110" charset="-128"/>
              </a:rPr>
              <a:t>requirements</a:t>
            </a:r>
          </a:p>
          <a:p>
            <a:pPr lvl="1"/>
            <a:r>
              <a:rPr lang="en-US" sz="2400" dirty="0">
                <a:solidFill>
                  <a:srgbClr val="0070C0"/>
                </a:solidFill>
                <a:ea typeface="ＭＳ Ｐゴシック" pitchFamily="-110" charset="-128"/>
              </a:rPr>
              <a:t>creating a </a:t>
            </a:r>
            <a:r>
              <a:rPr lang="en-US" sz="2400" b="1" u="sng" dirty="0">
                <a:solidFill>
                  <a:srgbClr val="FF0000"/>
                </a:solidFill>
                <a:ea typeface="ＭＳ Ｐゴシック" pitchFamily="-110" charset="-128"/>
              </a:rPr>
              <a:t>design</a:t>
            </a:r>
          </a:p>
          <a:p>
            <a:pPr lvl="1"/>
            <a:r>
              <a:rPr lang="en-US" sz="2400" u="sng" dirty="0">
                <a:solidFill>
                  <a:srgbClr val="0070C0"/>
                </a:solidFill>
                <a:ea typeface="ＭＳ Ｐゴシック" pitchFamily="-110" charset="-128"/>
              </a:rPr>
              <a:t>implementing</a:t>
            </a:r>
            <a:r>
              <a:rPr lang="en-US" sz="2400" dirty="0">
                <a:solidFill>
                  <a:srgbClr val="0070C0"/>
                </a:solidFill>
                <a:ea typeface="ＭＳ Ｐゴシック" pitchFamily="-110" charset="-128"/>
              </a:rPr>
              <a:t> the design</a:t>
            </a:r>
          </a:p>
          <a:p>
            <a:pPr lvl="1"/>
            <a:r>
              <a:rPr lang="en-US" sz="2400" u="sng" dirty="0">
                <a:solidFill>
                  <a:srgbClr val="0070C0"/>
                </a:solidFill>
                <a:ea typeface="ＭＳ Ｐゴシック" pitchFamily="-110" charset="-128"/>
              </a:rPr>
              <a:t>testing</a:t>
            </a:r>
          </a:p>
          <a:p>
            <a:r>
              <a:rPr lang="en-US" sz="2800" dirty="0"/>
              <a:t>These steps also are never purely linear and often overlap and interact.</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i="1" dirty="0">
                <a:solidFill>
                  <a:srgbClr val="0070C0"/>
                </a:solidFill>
              </a:rPr>
              <a:t>Software </a:t>
            </a:r>
            <a:r>
              <a:rPr lang="en-US" i="1" u="sng" dirty="0">
                <a:solidFill>
                  <a:srgbClr val="0070C0"/>
                </a:solidFill>
              </a:rPr>
              <a:t>requirements</a:t>
            </a:r>
            <a:r>
              <a:rPr lang="en-US" dirty="0"/>
              <a:t> specify </a:t>
            </a:r>
            <a:r>
              <a:rPr lang="en-US" b="1" i="1" u="sng" dirty="0">
                <a:solidFill>
                  <a:srgbClr val="FF0000"/>
                </a:solidFill>
              </a:rPr>
              <a:t>what</a:t>
            </a:r>
            <a:r>
              <a:rPr lang="en-US" dirty="0"/>
              <a:t> a program must accomplish. </a:t>
            </a:r>
            <a:r>
              <a:rPr lang="en-US" b="1" dirty="0">
                <a:solidFill>
                  <a:srgbClr val="0000FF"/>
                </a:solidFill>
              </a:rPr>
              <a:t>[You have to understand it.]</a:t>
            </a:r>
          </a:p>
          <a:p>
            <a:pPr lvl="1"/>
            <a:r>
              <a:rPr lang="en-US" dirty="0"/>
              <a:t>Requirements are expressed in a document called a </a:t>
            </a:r>
            <a:r>
              <a:rPr lang="en-US" i="1" dirty="0">
                <a:solidFill>
                  <a:srgbClr val="0070C0"/>
                </a:solidFill>
              </a:rPr>
              <a:t>functional specification</a:t>
            </a:r>
            <a:r>
              <a:rPr lang="en-US" dirty="0"/>
              <a:t>.</a:t>
            </a:r>
            <a:endParaRPr lang="en-US" i="1" dirty="0">
              <a:solidFill>
                <a:srgbClr val="0070C0"/>
              </a:solidFill>
            </a:endParaRPr>
          </a:p>
          <a:p>
            <a:r>
              <a:rPr lang="en-US" dirty="0"/>
              <a:t>A </a:t>
            </a:r>
            <a:r>
              <a:rPr lang="en-US" i="1" dirty="0">
                <a:solidFill>
                  <a:srgbClr val="0070C0"/>
                </a:solidFill>
              </a:rPr>
              <a:t>software </a:t>
            </a:r>
            <a:r>
              <a:rPr lang="en-US" i="1" u="sng" dirty="0">
                <a:solidFill>
                  <a:srgbClr val="0070C0"/>
                </a:solidFill>
              </a:rPr>
              <a:t>design</a:t>
            </a:r>
            <a:r>
              <a:rPr lang="en-US" dirty="0">
                <a:solidFill>
                  <a:srgbClr val="0070C0"/>
                </a:solidFill>
              </a:rPr>
              <a:t> </a:t>
            </a:r>
            <a:r>
              <a:rPr lang="en-US" dirty="0"/>
              <a:t>indicates </a:t>
            </a:r>
            <a:r>
              <a:rPr lang="en-US" b="1" i="1" u="sng" dirty="0">
                <a:solidFill>
                  <a:srgbClr val="FF0000"/>
                </a:solidFill>
              </a:rPr>
              <a:t>how</a:t>
            </a:r>
            <a:r>
              <a:rPr lang="en-US" dirty="0"/>
              <a:t> a program will accomplish its requirements. </a:t>
            </a:r>
            <a:r>
              <a:rPr lang="en-US" b="1" dirty="0">
                <a:solidFill>
                  <a:srgbClr val="0000FF"/>
                </a:solidFill>
              </a:rPr>
              <a:t>[You have to understand it.]</a:t>
            </a:r>
          </a:p>
          <a:p>
            <a:r>
              <a:rPr lang="en-US" i="1" u="sng" dirty="0">
                <a:solidFill>
                  <a:srgbClr val="0070C0"/>
                </a:solidFill>
              </a:rPr>
              <a:t>Implementation</a:t>
            </a:r>
            <a:r>
              <a:rPr lang="en-US" dirty="0"/>
              <a:t> is the process of writing the source code that will solve the problem.</a:t>
            </a:r>
          </a:p>
          <a:p>
            <a:r>
              <a:rPr lang="en-US" i="1" u="sng" dirty="0">
                <a:solidFill>
                  <a:srgbClr val="0070C0"/>
                </a:solidFill>
              </a:rPr>
              <a:t>Testing</a:t>
            </a:r>
            <a:r>
              <a:rPr lang="en-US" dirty="0"/>
              <a:t> is the act of ensuring that a program will solve the intended problem given all of the constraints under which it must perform.</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50000"/>
                  </a:schemeClr>
                </a:solidFill>
              </a:rPr>
              <a:t>Content</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lumMod val="50000"/>
                  </a:schemeClr>
                </a:solidFill>
              </a:rPr>
              <a:t>The Java programming language</a:t>
            </a:r>
          </a:p>
          <a:p>
            <a:pPr marL="514350" indent="-514350">
              <a:buFont typeface="+mj-lt"/>
              <a:buAutoNum type="arabicPeriod"/>
            </a:pPr>
            <a:r>
              <a:rPr lang="en-US" dirty="0">
                <a:solidFill>
                  <a:schemeClr val="bg1">
                    <a:lumMod val="50000"/>
                  </a:schemeClr>
                </a:solidFill>
              </a:rPr>
              <a:t>Program development</a:t>
            </a:r>
          </a:p>
          <a:p>
            <a:pPr marL="514350" indent="-514350">
              <a:buFont typeface="+mj-lt"/>
              <a:buAutoNum type="arabicPeriod"/>
            </a:pPr>
            <a:r>
              <a:rPr lang="en-US" dirty="0">
                <a:solidFill>
                  <a:schemeClr val="bg1">
                    <a:lumMod val="50000"/>
                  </a:schemeClr>
                </a:solidFill>
              </a:rPr>
              <a:t>Problem solving</a:t>
            </a:r>
          </a:p>
          <a:p>
            <a:pPr marL="514350" indent="-514350">
              <a:buFont typeface="+mj-lt"/>
              <a:buAutoNum type="arabicPeriod"/>
            </a:pPr>
            <a:r>
              <a:rPr lang="en-US" dirty="0">
                <a:solidFill>
                  <a:schemeClr val="bg1">
                    <a:lumMod val="50000"/>
                  </a:schemeClr>
                </a:solidFill>
              </a:rPr>
              <a:t>Software development activities</a:t>
            </a:r>
          </a:p>
          <a:p>
            <a:pPr marL="514350" indent="-514350">
              <a:buFont typeface="+mj-lt"/>
              <a:buAutoNum type="arabicPeriod"/>
            </a:pPr>
            <a:r>
              <a:rPr lang="en-US" b="1" dirty="0"/>
              <a:t>Object-oriented programming</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58</a:t>
            </a:fld>
            <a:endParaRPr lang="en-US" dirty="0"/>
          </a:p>
        </p:txBody>
      </p:sp>
    </p:spTree>
    <p:extLst>
      <p:ext uri="{BB962C8B-B14F-4D97-AF65-F5344CB8AC3E}">
        <p14:creationId xmlns:p14="http://schemas.microsoft.com/office/powerpoint/2010/main" val="696657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Object-Oriented Programming</a:t>
            </a:r>
          </a:p>
        </p:txBody>
      </p:sp>
      <p:sp>
        <p:nvSpPr>
          <p:cNvPr id="3" name="Content Placeholder 2"/>
          <p:cNvSpPr>
            <a:spLocks noGrp="1"/>
          </p:cNvSpPr>
          <p:nvPr>
            <p:ph idx="1"/>
          </p:nvPr>
        </p:nvSpPr>
        <p:spPr/>
        <p:txBody>
          <a:bodyPr>
            <a:normAutofit fontScale="85000" lnSpcReduction="10000"/>
          </a:bodyPr>
          <a:lstStyle/>
          <a:p>
            <a:pPr>
              <a:lnSpc>
                <a:spcPct val="80000"/>
              </a:lnSpc>
              <a:spcBef>
                <a:spcPct val="70000"/>
              </a:spcBef>
            </a:pPr>
            <a:r>
              <a:rPr lang="en-US" b="1" dirty="0">
                <a:solidFill>
                  <a:srgbClr val="00B050"/>
                </a:solidFill>
              </a:rPr>
              <a:t>A </a:t>
            </a:r>
            <a:r>
              <a:rPr lang="en-US" b="1" u="sng" dirty="0">
                <a:solidFill>
                  <a:srgbClr val="00B050"/>
                </a:solidFill>
              </a:rPr>
              <a:t>key to designing</a:t>
            </a:r>
            <a:r>
              <a:rPr lang="en-US" b="1" dirty="0">
                <a:solidFill>
                  <a:srgbClr val="00B050"/>
                </a:solidFill>
              </a:rPr>
              <a:t> a solution is </a:t>
            </a:r>
            <a:r>
              <a:rPr lang="en-US" b="1" u="sng" dirty="0">
                <a:solidFill>
                  <a:srgbClr val="00B050"/>
                </a:solidFill>
              </a:rPr>
              <a:t>breaking it down into manageable pieces</a:t>
            </a:r>
            <a:r>
              <a:rPr lang="en-US" b="1" dirty="0">
                <a:solidFill>
                  <a:srgbClr val="00B050"/>
                </a:solidFill>
              </a:rPr>
              <a:t>. </a:t>
            </a:r>
            <a:r>
              <a:rPr lang="en-US" b="1" dirty="0"/>
              <a:t>– </a:t>
            </a:r>
            <a:r>
              <a:rPr lang="en-US" b="1" dirty="0">
                <a:solidFill>
                  <a:srgbClr val="0000FF"/>
                </a:solidFill>
              </a:rPr>
              <a:t>divide and conquer strategy</a:t>
            </a:r>
            <a:endParaRPr lang="en-US" b="1" dirty="0"/>
          </a:p>
          <a:p>
            <a:pPr>
              <a:lnSpc>
                <a:spcPct val="80000"/>
              </a:lnSpc>
              <a:spcBef>
                <a:spcPct val="70000"/>
              </a:spcBef>
            </a:pPr>
            <a:r>
              <a:rPr lang="en-US" dirty="0"/>
              <a:t>Java is an </a:t>
            </a:r>
            <a:r>
              <a:rPr lang="en-US" i="1" dirty="0">
                <a:solidFill>
                  <a:srgbClr val="0070C0"/>
                </a:solidFill>
              </a:rPr>
              <a:t>object-oriented</a:t>
            </a:r>
            <a:r>
              <a:rPr lang="en-US" dirty="0"/>
              <a:t> programming language.</a:t>
            </a:r>
          </a:p>
          <a:p>
            <a:pPr>
              <a:lnSpc>
                <a:spcPct val="80000"/>
              </a:lnSpc>
              <a:spcBef>
                <a:spcPct val="70000"/>
              </a:spcBef>
            </a:pPr>
            <a:r>
              <a:rPr lang="en-US" dirty="0"/>
              <a:t>As the term implies, an </a:t>
            </a:r>
            <a:r>
              <a:rPr lang="en-US" dirty="0">
                <a:solidFill>
                  <a:srgbClr val="0070C0"/>
                </a:solidFill>
              </a:rPr>
              <a:t>object</a:t>
            </a:r>
            <a:r>
              <a:rPr lang="en-US" dirty="0"/>
              <a:t> is a fundamental entity in a Java program, especially when the program is running.</a:t>
            </a:r>
          </a:p>
          <a:p>
            <a:pPr>
              <a:lnSpc>
                <a:spcPct val="80000"/>
              </a:lnSpc>
              <a:spcBef>
                <a:spcPct val="70000"/>
              </a:spcBef>
            </a:pPr>
            <a:r>
              <a:rPr lang="en-US" dirty="0"/>
              <a:t>Objects can be used effectively to represent real-world entities.</a:t>
            </a:r>
          </a:p>
          <a:p>
            <a:pPr>
              <a:lnSpc>
                <a:spcPct val="80000"/>
              </a:lnSpc>
              <a:spcBef>
                <a:spcPct val="70000"/>
              </a:spcBef>
            </a:pPr>
            <a:r>
              <a:rPr lang="en-US" dirty="0"/>
              <a:t>For instance, an object might represent a particular employee in a company.</a:t>
            </a:r>
          </a:p>
          <a:p>
            <a:pPr>
              <a:lnSpc>
                <a:spcPct val="80000"/>
              </a:lnSpc>
              <a:spcBef>
                <a:spcPct val="70000"/>
              </a:spcBef>
            </a:pPr>
            <a:r>
              <a:rPr lang="en-US" dirty="0"/>
              <a:t>Each employee object handles the processing and data management related to that employee.</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6</a:t>
            </a:fld>
            <a:endParaRPr lang="en-US" dirty="0"/>
          </a:p>
        </p:txBody>
      </p:sp>
      <p:sp>
        <p:nvSpPr>
          <p:cNvPr id="9" name="Rectangle 8"/>
          <p:cNvSpPr/>
          <p:nvPr/>
        </p:nvSpPr>
        <p:spPr>
          <a:xfrm>
            <a:off x="277505" y="5835074"/>
            <a:ext cx="8694230" cy="523220"/>
          </a:xfrm>
          <a:prstGeom prst="rect">
            <a:avLst/>
          </a:prstGeom>
        </p:spPr>
        <p:txBody>
          <a:bodyPr wrap="square">
            <a:spAutoFit/>
          </a:bodyPr>
          <a:lstStyle/>
          <a:p>
            <a:r>
              <a:rPr lang="en-CA" sz="1400" dirty="0"/>
              <a:t>Source: </a:t>
            </a:r>
            <a:r>
              <a:rPr lang="en-CA" sz="1400" dirty="0">
                <a:hlinkClick r:id="rId3"/>
              </a:rPr>
              <a:t>https://nexttechnology.io/top-10-programming-languages-for-2022/</a:t>
            </a:r>
            <a:r>
              <a:rPr lang="en-CA" sz="1400" dirty="0"/>
              <a:t> </a:t>
            </a:r>
          </a:p>
          <a:p>
            <a:endParaRPr lang="en-CA" sz="1400" dirty="0"/>
          </a:p>
        </p:txBody>
      </p:sp>
      <p:pic>
        <p:nvPicPr>
          <p:cNvPr id="1026" name="Picture 2">
            <a:extLst>
              <a:ext uri="{FF2B5EF4-FFF2-40B4-BE49-F238E27FC236}">
                <a16:creationId xmlns:a16="http://schemas.microsoft.com/office/drawing/2014/main" id="{30BAB44B-14BC-71C0-0DB9-75DDE744E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99" y="1841326"/>
            <a:ext cx="7978795" cy="371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033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Objects</a:t>
            </a:r>
          </a:p>
        </p:txBody>
      </p:sp>
      <p:sp>
        <p:nvSpPr>
          <p:cNvPr id="3" name="Content Placeholder 2"/>
          <p:cNvSpPr>
            <a:spLocks noGrp="1"/>
          </p:cNvSpPr>
          <p:nvPr>
            <p:ph idx="1"/>
          </p:nvPr>
        </p:nvSpPr>
        <p:spPr/>
        <p:txBody>
          <a:bodyPr>
            <a:normAutofit fontScale="85000" lnSpcReduction="10000"/>
          </a:bodyPr>
          <a:lstStyle/>
          <a:p>
            <a:pPr>
              <a:lnSpc>
                <a:spcPct val="90000"/>
              </a:lnSpc>
              <a:spcBef>
                <a:spcPct val="70000"/>
              </a:spcBef>
            </a:pPr>
            <a:r>
              <a:rPr lang="en-US" sz="2800" dirty="0"/>
              <a:t>An object has</a:t>
            </a:r>
          </a:p>
          <a:p>
            <a:pPr lvl="1">
              <a:lnSpc>
                <a:spcPct val="90000"/>
              </a:lnSpc>
              <a:spcBef>
                <a:spcPct val="70000"/>
              </a:spcBef>
            </a:pPr>
            <a:r>
              <a:rPr lang="en-US" sz="2400" i="1" dirty="0">
                <a:solidFill>
                  <a:srgbClr val="0070C0"/>
                </a:solidFill>
                <a:ea typeface="ＭＳ Ｐゴシック" pitchFamily="-110" charset="-128"/>
              </a:rPr>
              <a:t>state</a:t>
            </a:r>
            <a:r>
              <a:rPr lang="en-US" sz="2400" dirty="0">
                <a:ea typeface="ＭＳ Ｐゴシック" pitchFamily="-110" charset="-128"/>
              </a:rPr>
              <a:t> (</a:t>
            </a:r>
            <a:r>
              <a:rPr lang="en-US" sz="2400" dirty="0" err="1">
                <a:ea typeface="ＭＳ Ｐゴシック" pitchFamily="-110" charset="-128"/>
              </a:rPr>
              <a:t>oac</a:t>
            </a:r>
            <a:r>
              <a:rPr lang="en-US" sz="2400" dirty="0">
                <a:ea typeface="ＭＳ Ｐゴシック" pitchFamily="-110" charset="-128"/>
              </a:rPr>
              <a:t> attributes, properties) -  descriptive characteristics, i.e., data</a:t>
            </a:r>
          </a:p>
          <a:p>
            <a:pPr lvl="1">
              <a:lnSpc>
                <a:spcPct val="90000"/>
              </a:lnSpc>
              <a:spcBef>
                <a:spcPct val="70000"/>
              </a:spcBef>
            </a:pPr>
            <a:r>
              <a:rPr lang="en-US" sz="2400" i="1" dirty="0">
                <a:solidFill>
                  <a:srgbClr val="0070C0"/>
                </a:solidFill>
                <a:ea typeface="ＭＳ Ｐゴシック" pitchFamily="-110" charset="-128"/>
              </a:rPr>
              <a:t>behaviors</a:t>
            </a:r>
            <a:r>
              <a:rPr lang="en-US" sz="2400" dirty="0">
                <a:ea typeface="ＭＳ Ｐゴシック" pitchFamily="-110" charset="-128"/>
              </a:rPr>
              <a:t> (</a:t>
            </a:r>
            <a:r>
              <a:rPr lang="en-US" sz="2400" dirty="0" err="1">
                <a:ea typeface="ＭＳ Ｐゴシック" pitchFamily="-110" charset="-128"/>
              </a:rPr>
              <a:t>oac</a:t>
            </a:r>
            <a:r>
              <a:rPr lang="en-US" sz="2400" dirty="0">
                <a:ea typeface="ＭＳ Ｐゴシック" pitchFamily="-110" charset="-128"/>
              </a:rPr>
              <a:t> methods) -  what it can do (or what can be done to it)</a:t>
            </a:r>
          </a:p>
          <a:p>
            <a:pPr>
              <a:lnSpc>
                <a:spcPct val="90000"/>
              </a:lnSpc>
              <a:spcBef>
                <a:spcPct val="70000"/>
              </a:spcBef>
            </a:pPr>
            <a:r>
              <a:rPr lang="en-US" sz="2800" dirty="0"/>
              <a:t>E.g., an object of bank account</a:t>
            </a:r>
          </a:p>
          <a:p>
            <a:pPr lvl="1">
              <a:lnSpc>
                <a:spcPct val="90000"/>
              </a:lnSpc>
              <a:spcBef>
                <a:spcPct val="70000"/>
              </a:spcBef>
            </a:pPr>
            <a:r>
              <a:rPr lang="en-US" sz="2400" dirty="0"/>
              <a:t>The state of a bank account includes </a:t>
            </a:r>
          </a:p>
          <a:p>
            <a:pPr lvl="2">
              <a:lnSpc>
                <a:spcPct val="90000"/>
              </a:lnSpc>
              <a:spcBef>
                <a:spcPct val="70000"/>
              </a:spcBef>
            </a:pPr>
            <a:r>
              <a:rPr lang="en-US" sz="2000" dirty="0"/>
              <a:t>account number </a:t>
            </a:r>
          </a:p>
          <a:p>
            <a:pPr lvl="2">
              <a:lnSpc>
                <a:spcPct val="90000"/>
              </a:lnSpc>
              <a:spcBef>
                <a:spcPct val="70000"/>
              </a:spcBef>
            </a:pPr>
            <a:r>
              <a:rPr lang="en-US" sz="2000" dirty="0"/>
              <a:t>current balance.</a:t>
            </a:r>
          </a:p>
          <a:p>
            <a:pPr lvl="1">
              <a:lnSpc>
                <a:spcPct val="90000"/>
              </a:lnSpc>
              <a:spcBef>
                <a:spcPct val="70000"/>
              </a:spcBef>
            </a:pPr>
            <a:r>
              <a:rPr lang="en-US" sz="2400" dirty="0"/>
              <a:t>The behaviors associated with a bank account include </a:t>
            </a:r>
          </a:p>
          <a:p>
            <a:pPr lvl="2">
              <a:lnSpc>
                <a:spcPct val="90000"/>
              </a:lnSpc>
              <a:spcBef>
                <a:spcPct val="70000"/>
              </a:spcBef>
            </a:pPr>
            <a:r>
              <a:rPr lang="en-US" sz="2000" dirty="0"/>
              <a:t>the ability to make deposits and </a:t>
            </a:r>
          </a:p>
          <a:p>
            <a:pPr lvl="2">
              <a:lnSpc>
                <a:spcPct val="90000"/>
              </a:lnSpc>
              <a:spcBef>
                <a:spcPct val="70000"/>
              </a:spcBef>
            </a:pPr>
            <a:r>
              <a:rPr lang="en-US" sz="2000" dirty="0"/>
              <a:t>withdrawals.</a:t>
            </a:r>
          </a:p>
          <a:p>
            <a:pPr lvl="1">
              <a:lnSpc>
                <a:spcPct val="90000"/>
              </a:lnSpc>
              <a:spcBef>
                <a:spcPct val="70000"/>
              </a:spcBef>
            </a:pPr>
            <a:r>
              <a:rPr lang="en-US" sz="2400" dirty="0"/>
              <a:t>Note that </a:t>
            </a:r>
            <a:r>
              <a:rPr lang="en-US" sz="2400" u="sng" dirty="0"/>
              <a:t>the behavior of an object might change its state</a:t>
            </a:r>
            <a:r>
              <a:rPr lang="en-US" sz="2400" dirty="0"/>
              <a:t>.</a:t>
            </a:r>
            <a:endParaRPr lang="en-US" sz="2400" u="sng" dirty="0"/>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706695" y="1553592"/>
            <a:ext cx="7904879" cy="4580080"/>
          </a:xfrm>
          <a:prstGeom prst="rect">
            <a:avLst/>
          </a:prstGeom>
        </p:spPr>
      </p:pic>
      <p:sp>
        <p:nvSpPr>
          <p:cNvPr id="5" name="Slide Number Placeholder 4"/>
          <p:cNvSpPr>
            <a:spLocks noGrp="1"/>
          </p:cNvSpPr>
          <p:nvPr>
            <p:ph type="sldNum" sz="quarter" idx="12"/>
          </p:nvPr>
        </p:nvSpPr>
        <p:spPr/>
        <p:txBody>
          <a:bodyPr/>
          <a:lstStyle/>
          <a:p>
            <a:r>
              <a:rPr lang="en-US" dirty="0"/>
              <a:t>1 - </a:t>
            </a:r>
            <a:fld id="{90994C07-E970-A243-9601-A1D642E986EC}" type="slidenum">
              <a:rPr lang="en-US" smtClean="0"/>
              <a:pPr/>
              <a:t>61</a:t>
            </a:fld>
            <a:endParaRPr lang="en-US" dirty="0"/>
          </a:p>
        </p:txBody>
      </p:sp>
      <p:sp>
        <p:nvSpPr>
          <p:cNvPr id="7" name="Rectangle 6"/>
          <p:cNvSpPr/>
          <p:nvPr/>
        </p:nvSpPr>
        <p:spPr>
          <a:xfrm>
            <a:off x="892361" y="6133672"/>
            <a:ext cx="8179258" cy="584775"/>
          </a:xfrm>
          <a:prstGeom prst="rect">
            <a:avLst/>
          </a:prstGeom>
        </p:spPr>
        <p:txBody>
          <a:bodyPr wrap="square">
            <a:spAutoFit/>
          </a:bodyPr>
          <a:lstStyle/>
          <a:p>
            <a:r>
              <a:rPr lang="en-US" sz="1600" dirty="0">
                <a:hlinkClick r:id="rId4"/>
              </a:rPr>
              <a:t>http://www.vijaywebsolutions.com/introduction-to-object-oriented-programming-classes/</a:t>
            </a:r>
            <a:endParaRPr lang="en-US" sz="1600" dirty="0"/>
          </a:p>
          <a:p>
            <a:endParaRPr lang="en-US" sz="1600" dirty="0"/>
          </a:p>
        </p:txBody>
      </p:sp>
    </p:spTree>
    <p:extLst>
      <p:ext uri="{BB962C8B-B14F-4D97-AF65-F5344CB8AC3E}">
        <p14:creationId xmlns:p14="http://schemas.microsoft.com/office/powerpoint/2010/main" val="2540988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spcBef>
                <a:spcPct val="60000"/>
              </a:spcBef>
            </a:pPr>
            <a:r>
              <a:rPr lang="en-US" dirty="0"/>
              <a:t>What are classes?</a:t>
            </a:r>
          </a:p>
          <a:p>
            <a:pPr>
              <a:spcBef>
                <a:spcPct val="60000"/>
              </a:spcBef>
            </a:pPr>
            <a:r>
              <a:rPr lang="en-US" dirty="0"/>
              <a:t>What are objects?</a:t>
            </a:r>
          </a:p>
        </p:txBody>
      </p:sp>
      <p:sp>
        <p:nvSpPr>
          <p:cNvPr id="5" name="Slide Number Placeholder 4"/>
          <p:cNvSpPr>
            <a:spLocks noGrp="1"/>
          </p:cNvSpPr>
          <p:nvPr>
            <p:ph type="sldNum" sz="quarter" idx="12"/>
          </p:nvPr>
        </p:nvSpPr>
        <p:spPr/>
        <p:txBody>
          <a:bodyPr/>
          <a:lstStyle/>
          <a:p>
            <a:r>
              <a:rPr lang="en-US" dirty="0"/>
              <a:t>1 - </a:t>
            </a:r>
            <a:fld id="{90994C07-E970-A243-9601-A1D642E986EC}"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Classes</a:t>
            </a:r>
          </a:p>
        </p:txBody>
      </p:sp>
      <p:sp>
        <p:nvSpPr>
          <p:cNvPr id="3" name="Content Placeholder 2"/>
          <p:cNvSpPr>
            <a:spLocks noGrp="1"/>
          </p:cNvSpPr>
          <p:nvPr>
            <p:ph idx="1"/>
          </p:nvPr>
        </p:nvSpPr>
        <p:spPr/>
        <p:txBody>
          <a:bodyPr>
            <a:normAutofit fontScale="85000" lnSpcReduction="10000"/>
          </a:bodyPr>
          <a:lstStyle/>
          <a:p>
            <a:pPr>
              <a:spcBef>
                <a:spcPct val="60000"/>
              </a:spcBef>
            </a:pPr>
            <a:r>
              <a:rPr lang="en-US" dirty="0"/>
              <a:t>An object is defined by a </a:t>
            </a:r>
            <a:r>
              <a:rPr lang="en-US" i="1" dirty="0">
                <a:solidFill>
                  <a:srgbClr val="0070C0"/>
                </a:solidFill>
              </a:rPr>
              <a:t>class</a:t>
            </a:r>
            <a:r>
              <a:rPr lang="en-US" dirty="0"/>
              <a:t>.</a:t>
            </a:r>
            <a:endParaRPr lang="en-US" i="1" dirty="0">
              <a:solidFill>
                <a:srgbClr val="0070C0"/>
              </a:solidFill>
            </a:endParaRPr>
          </a:p>
          <a:p>
            <a:pPr>
              <a:spcBef>
                <a:spcPct val="60000"/>
              </a:spcBef>
            </a:pPr>
            <a:r>
              <a:rPr lang="en-US" dirty="0"/>
              <a:t>A class is the blueprint of an object.</a:t>
            </a:r>
          </a:p>
          <a:p>
            <a:pPr>
              <a:spcBef>
                <a:spcPct val="60000"/>
              </a:spcBef>
            </a:pPr>
            <a:r>
              <a:rPr lang="en-US" dirty="0"/>
              <a:t>The class uses </a:t>
            </a:r>
            <a:r>
              <a:rPr lang="en-US" dirty="0">
                <a:solidFill>
                  <a:srgbClr val="0070C0"/>
                </a:solidFill>
              </a:rPr>
              <a:t>methods</a:t>
            </a:r>
            <a:r>
              <a:rPr lang="en-US" dirty="0"/>
              <a:t> to define the behaviors of the object.</a:t>
            </a:r>
          </a:p>
          <a:p>
            <a:pPr>
              <a:spcBef>
                <a:spcPct val="60000"/>
              </a:spcBef>
            </a:pPr>
            <a:r>
              <a:rPr lang="en-US" dirty="0"/>
              <a:t>The class that contains the </a:t>
            </a:r>
            <a:r>
              <a:rPr lang="en-US" b="1" u="sng" dirty="0">
                <a:solidFill>
                  <a:srgbClr val="FF0000"/>
                </a:solidFill>
              </a:rPr>
              <a:t>main()</a:t>
            </a:r>
            <a:r>
              <a:rPr lang="en-US" dirty="0"/>
              <a:t> method of a Java program represents the entire program. </a:t>
            </a:r>
            <a:r>
              <a:rPr lang="en-US" dirty="0">
                <a:solidFill>
                  <a:srgbClr val="0000FF"/>
                </a:solidFill>
              </a:rPr>
              <a:t>It is the starting point of the program.</a:t>
            </a:r>
          </a:p>
          <a:p>
            <a:pPr>
              <a:spcBef>
                <a:spcPct val="60000"/>
              </a:spcBef>
            </a:pPr>
            <a:r>
              <a:rPr lang="en-US" u="sng" dirty="0"/>
              <a:t>A class represents a concept</a:t>
            </a:r>
            <a:r>
              <a:rPr lang="en-US" dirty="0"/>
              <a:t>, and an </a:t>
            </a:r>
            <a:r>
              <a:rPr lang="en-US" u="sng" dirty="0"/>
              <a:t>object represents the embodiment of that concept</a:t>
            </a:r>
            <a:r>
              <a:rPr lang="en-US" dirty="0"/>
              <a:t>.</a:t>
            </a:r>
            <a:endParaRPr lang="en-US" u="sng" dirty="0"/>
          </a:p>
          <a:p>
            <a:pPr>
              <a:spcBef>
                <a:spcPct val="60000"/>
              </a:spcBef>
            </a:pPr>
            <a:r>
              <a:rPr lang="en-US" dirty="0"/>
              <a:t>Multiple objects can be created from the same class.</a:t>
            </a:r>
          </a:p>
        </p:txBody>
      </p:sp>
      <p:sp>
        <p:nvSpPr>
          <p:cNvPr id="5" name="Slide Number Placeholder 4"/>
          <p:cNvSpPr>
            <a:spLocks noGrp="1"/>
          </p:cNvSpPr>
          <p:nvPr>
            <p:ph type="sldNum" sz="quarter" idx="12"/>
          </p:nvPr>
        </p:nvSpPr>
        <p:spPr/>
        <p:txBody>
          <a:bodyPr/>
          <a:lstStyle/>
          <a:p>
            <a:r>
              <a:rPr lang="en-US" dirty="0"/>
              <a:t>1 - </a:t>
            </a:r>
            <a:fld id="{90994C07-E970-A243-9601-A1D642E986EC}" type="slidenum">
              <a:rPr lang="en-US" smtClean="0"/>
              <a:pPr/>
              <a:t>63</a:t>
            </a:fld>
            <a:endParaRPr lang="en-US" dirty="0"/>
          </a:p>
        </p:txBody>
      </p:sp>
      <p:sp>
        <p:nvSpPr>
          <p:cNvPr id="4" name="Explosion 2 3"/>
          <p:cNvSpPr/>
          <p:nvPr/>
        </p:nvSpPr>
        <p:spPr>
          <a:xfrm>
            <a:off x="5265683" y="441433"/>
            <a:ext cx="3804745" cy="1831651"/>
          </a:xfrm>
          <a:prstGeom prst="irregularSeal2">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dirty="0" err="1"/>
              <a:t>AhHa</a:t>
            </a:r>
            <a:endParaRPr lang="en-US" sz="2400" dirty="0"/>
          </a:p>
          <a:p>
            <a:pPr algn="ctr"/>
            <a:r>
              <a:rPr lang="en-US" sz="2400" dirty="0"/>
              <a:t>(public class Lincoln)</a:t>
            </a:r>
          </a:p>
        </p:txBody>
      </p:sp>
    </p:spTree>
    <p:extLst>
      <p:ext uri="{BB962C8B-B14F-4D97-AF65-F5344CB8AC3E}">
        <p14:creationId xmlns:p14="http://schemas.microsoft.com/office/powerpoint/2010/main" val="34887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spcBef>
                <a:spcPct val="60000"/>
              </a:spcBef>
            </a:pPr>
            <a:r>
              <a:rPr lang="en-US" dirty="0"/>
              <a:t>The class of an object is specified in a Java file.</a:t>
            </a:r>
          </a:p>
          <a:p>
            <a:pPr>
              <a:spcBef>
                <a:spcPct val="60000"/>
              </a:spcBef>
            </a:pPr>
            <a:r>
              <a:rPr lang="en-US" dirty="0"/>
              <a:t>When the Java file is compiled and executed, the real object will be created and used during the </a:t>
            </a:r>
            <a:r>
              <a:rPr lang="en-US"/>
              <a:t>running time. </a:t>
            </a:r>
            <a:endParaRPr lang="en-US" dirty="0"/>
          </a:p>
        </p:txBody>
      </p:sp>
      <p:sp>
        <p:nvSpPr>
          <p:cNvPr id="5" name="Slide Number Placeholder 4"/>
          <p:cNvSpPr>
            <a:spLocks noGrp="1"/>
          </p:cNvSpPr>
          <p:nvPr>
            <p:ph type="sldNum" sz="quarter" idx="12"/>
          </p:nvPr>
        </p:nvSpPr>
        <p:spPr/>
        <p:txBody>
          <a:bodyPr/>
          <a:lstStyle/>
          <a:p>
            <a:r>
              <a:rPr lang="en-US" dirty="0"/>
              <a:t>1 - </a:t>
            </a:r>
            <a:fld id="{90994C07-E970-A243-9601-A1D642E986EC}" type="slidenum">
              <a:rPr lang="en-US" smtClean="0"/>
              <a:pPr/>
              <a:t>64</a:t>
            </a:fld>
            <a:endParaRPr lang="en-US" dirty="0"/>
          </a:p>
        </p:txBody>
      </p:sp>
    </p:spTree>
    <p:extLst>
      <p:ext uri="{BB962C8B-B14F-4D97-AF65-F5344CB8AC3E}">
        <p14:creationId xmlns:p14="http://schemas.microsoft.com/office/powerpoint/2010/main" val="19721517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Classes and Objects</a:t>
            </a:r>
          </a:p>
        </p:txBody>
      </p:sp>
      <p:sp>
        <p:nvSpPr>
          <p:cNvPr id="3" name="Content Placeholder 2"/>
          <p:cNvSpPr>
            <a:spLocks noGrp="1"/>
          </p:cNvSpPr>
          <p:nvPr>
            <p:ph idx="1"/>
          </p:nvPr>
        </p:nvSpPr>
        <p:spPr/>
        <p:txBody>
          <a:bodyPr/>
          <a:lstStyle/>
          <a:p>
            <a:r>
              <a:rPr lang="en-US" dirty="0"/>
              <a:t>A class is like a blueprint from which you can create many of the "same" house with different characteristics.</a:t>
            </a:r>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65</a:t>
            </a:fld>
            <a:endParaRPr lang="en-US" dirty="0"/>
          </a:p>
        </p:txBody>
      </p:sp>
      <p:pic>
        <p:nvPicPr>
          <p:cNvPr id="7" name="Picture 6" descr="Fig1.5.jpeg"/>
          <p:cNvPicPr>
            <a:picLocks noChangeAspect="1"/>
          </p:cNvPicPr>
          <p:nvPr/>
        </p:nvPicPr>
        <p:blipFill>
          <a:blip r:embed="rId3"/>
          <a:stretch>
            <a:fillRect/>
          </a:stretch>
        </p:blipFill>
        <p:spPr>
          <a:xfrm>
            <a:off x="1510227" y="2830224"/>
            <a:ext cx="5898092" cy="352612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stretch>
            <a:fillRect/>
          </a:stretch>
        </p:blipFill>
        <p:spPr>
          <a:xfrm>
            <a:off x="1528343" y="1254125"/>
            <a:ext cx="6206376" cy="5102225"/>
          </a:xfrm>
          <a:prstGeom prst="rect">
            <a:avLst/>
          </a:prstGeom>
        </p:spPr>
      </p:pic>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66</a:t>
            </a:fld>
            <a:endParaRPr lang="en-US" dirty="0"/>
          </a:p>
        </p:txBody>
      </p:sp>
      <p:sp>
        <p:nvSpPr>
          <p:cNvPr id="7" name="TextBox 6"/>
          <p:cNvSpPr txBox="1"/>
          <p:nvPr/>
        </p:nvSpPr>
        <p:spPr>
          <a:xfrm>
            <a:off x="170954" y="1357745"/>
            <a:ext cx="1491591" cy="646331"/>
          </a:xfrm>
          <a:prstGeom prst="rect">
            <a:avLst/>
          </a:prstGeom>
          <a:noFill/>
        </p:spPr>
        <p:txBody>
          <a:bodyPr wrap="square" rtlCol="0">
            <a:spAutoFit/>
          </a:bodyPr>
          <a:lstStyle/>
          <a:p>
            <a:r>
              <a:rPr lang="en-CA" dirty="0"/>
              <a:t>Cookie cutter</a:t>
            </a:r>
          </a:p>
          <a:p>
            <a:r>
              <a:rPr lang="en-CA" dirty="0"/>
              <a:t>(Class)</a:t>
            </a:r>
            <a:endParaRPr lang="en-US" dirty="0"/>
          </a:p>
        </p:txBody>
      </p:sp>
      <p:sp>
        <p:nvSpPr>
          <p:cNvPr id="8" name="TextBox 7"/>
          <p:cNvSpPr txBox="1"/>
          <p:nvPr/>
        </p:nvSpPr>
        <p:spPr>
          <a:xfrm>
            <a:off x="7734720" y="2004076"/>
            <a:ext cx="1237016" cy="646331"/>
          </a:xfrm>
          <a:prstGeom prst="rect">
            <a:avLst/>
          </a:prstGeom>
          <a:noFill/>
        </p:spPr>
        <p:txBody>
          <a:bodyPr wrap="square" rtlCol="0">
            <a:spAutoFit/>
          </a:bodyPr>
          <a:lstStyle/>
          <a:p>
            <a:r>
              <a:rPr lang="en-CA" dirty="0"/>
              <a:t>Cookies</a:t>
            </a:r>
          </a:p>
          <a:p>
            <a:r>
              <a:rPr lang="en-CA" dirty="0"/>
              <a:t>(Objects)</a:t>
            </a:r>
            <a:endParaRPr lang="en-US" dirty="0"/>
          </a:p>
        </p:txBody>
      </p:sp>
      <p:cxnSp>
        <p:nvCxnSpPr>
          <p:cNvPr id="10" name="Straight Arrow Connector 9"/>
          <p:cNvCxnSpPr>
            <a:stCxn id="7" idx="2"/>
          </p:cNvCxnSpPr>
          <p:nvPr/>
        </p:nvCxnSpPr>
        <p:spPr>
          <a:xfrm>
            <a:off x="916750" y="2004076"/>
            <a:ext cx="1826450" cy="5451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2"/>
          </p:cNvCxnSpPr>
          <p:nvPr/>
        </p:nvCxnSpPr>
        <p:spPr>
          <a:xfrm flipH="1">
            <a:off x="6280727" y="2650407"/>
            <a:ext cx="2072501" cy="61926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2"/>
          </p:cNvCxnSpPr>
          <p:nvPr/>
        </p:nvCxnSpPr>
        <p:spPr>
          <a:xfrm flipH="1">
            <a:off x="6022109" y="2650407"/>
            <a:ext cx="2331119" cy="194006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2"/>
          </p:cNvCxnSpPr>
          <p:nvPr/>
        </p:nvCxnSpPr>
        <p:spPr>
          <a:xfrm flipH="1">
            <a:off x="3417455" y="2650407"/>
            <a:ext cx="4935773" cy="24757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9406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1 - </a:t>
            </a:r>
            <a:fld id="{90994C07-E970-A243-9601-A1D642E986EC}" type="slidenum">
              <a:rPr lang="en-US" smtClean="0"/>
              <a:pPr/>
              <a:t>67</a:t>
            </a:fld>
            <a:endParaRPr lang="en-US" dirty="0"/>
          </a:p>
        </p:txBody>
      </p:sp>
      <p:sp>
        <p:nvSpPr>
          <p:cNvPr id="6" name="AutoShape 2" descr="https://s-media-cache-ak0.pinimg.com/originals/a9/39/ee/a939ee6dc01d18f252639e59e609a4f7.jpg"/>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790574" y="1552574"/>
            <a:ext cx="7535617" cy="4010025"/>
          </a:xfrm>
          <a:prstGeom prst="rect">
            <a:avLst/>
          </a:prstGeom>
        </p:spPr>
      </p:pic>
    </p:spTree>
    <p:extLst>
      <p:ext uri="{BB962C8B-B14F-4D97-AF65-F5344CB8AC3E}">
        <p14:creationId xmlns:p14="http://schemas.microsoft.com/office/powerpoint/2010/main" val="1546878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spcBef>
                <a:spcPct val="60000"/>
              </a:spcBef>
            </a:pPr>
            <a:r>
              <a:rPr lang="en-US" dirty="0"/>
              <a:t>An object is </a:t>
            </a:r>
            <a:r>
              <a:rPr lang="en-US" i="1" dirty="0">
                <a:solidFill>
                  <a:srgbClr val="0070C0"/>
                </a:solidFill>
              </a:rPr>
              <a:t>encapsulated</a:t>
            </a:r>
            <a:r>
              <a:rPr lang="en-US" dirty="0"/>
              <a:t>, protecting the data it manages.</a:t>
            </a:r>
          </a:p>
          <a:p>
            <a:pPr>
              <a:spcBef>
                <a:spcPct val="60000"/>
              </a:spcBef>
            </a:pPr>
            <a:r>
              <a:rPr lang="en-US" dirty="0"/>
              <a:t>One class can be used to derive another via </a:t>
            </a:r>
            <a:r>
              <a:rPr lang="en-US" i="1" dirty="0">
                <a:solidFill>
                  <a:srgbClr val="0070C0"/>
                </a:solidFill>
              </a:rPr>
              <a:t>inheritance</a:t>
            </a:r>
            <a:r>
              <a:rPr lang="en-US" dirty="0"/>
              <a:t>.</a:t>
            </a:r>
            <a:endParaRPr lang="en-US" i="1" dirty="0">
              <a:solidFill>
                <a:srgbClr val="0070C0"/>
              </a:solidFill>
            </a:endParaRPr>
          </a:p>
          <a:p>
            <a:pPr>
              <a:spcBef>
                <a:spcPct val="60000"/>
              </a:spcBef>
            </a:pPr>
            <a:r>
              <a:rPr lang="en-US" dirty="0"/>
              <a:t>Classes can be organized into hierarchies.</a:t>
            </a:r>
          </a:p>
          <a:p>
            <a:endParaRPr lang="en-US" dirty="0"/>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68</a:t>
            </a:fld>
            <a:endParaRPr lang="en-US" dirty="0"/>
          </a:p>
        </p:txBody>
      </p:sp>
      <p:pic>
        <p:nvPicPr>
          <p:cNvPr id="1026" name="Picture 2" descr="https://encrypted-tbn2.gstatic.com/images?q=tbn:ANd9GcQS8CSyozpTuFzbc9jeDCw8QuPH3grd76SOC9CtyW81uTZfEn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720" y="4746183"/>
            <a:ext cx="249555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447158" y="4565430"/>
            <a:ext cx="1790700" cy="1619250"/>
          </a:xfrm>
          <a:prstGeom prst="rect">
            <a:avLst/>
          </a:prstGeom>
        </p:spPr>
      </p:pic>
      <p:sp>
        <p:nvSpPr>
          <p:cNvPr id="7" name="Text Box 8"/>
          <p:cNvSpPr txBox="1">
            <a:spLocks noChangeArrowheads="1"/>
          </p:cNvSpPr>
          <p:nvPr/>
        </p:nvSpPr>
        <p:spPr bwMode="auto">
          <a:xfrm>
            <a:off x="2342508" y="6184680"/>
            <a:ext cx="4238917" cy="400110"/>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dirty="0">
                <a:solidFill>
                  <a:srgbClr val="008000"/>
                </a:solidFill>
                <a:latin typeface="Arial" pitchFamily="-110" charset="0"/>
              </a:rPr>
              <a:t>This topic will be discussed later.</a:t>
            </a:r>
            <a:endParaRPr lang="en-US" sz="2000" b="1" baseline="0" dirty="0">
              <a:solidFill>
                <a:srgbClr val="008000"/>
              </a:solidFill>
              <a:latin typeface="Arial"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Encapsulation</a:t>
            </a:r>
            <a:endParaRPr lang="en-US" dirty="0"/>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69</a:t>
            </a:fld>
            <a:endParaRPr lang="en-US" dirty="0"/>
          </a:p>
        </p:txBody>
      </p:sp>
      <p:pic>
        <p:nvPicPr>
          <p:cNvPr id="2054" name="Picture 6" descr="http://s1.cdn.autoevolution.com/images/news/mercedes-benz-s-engine-encapsulation-saves-fuel-78908_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5513" y="1477519"/>
            <a:ext cx="6799422" cy="45329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8"/>
          <p:cNvSpPr txBox="1">
            <a:spLocks noChangeArrowheads="1"/>
          </p:cNvSpPr>
          <p:nvPr/>
        </p:nvSpPr>
        <p:spPr bwMode="auto">
          <a:xfrm>
            <a:off x="2342508" y="6184680"/>
            <a:ext cx="4238917" cy="400110"/>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dirty="0">
                <a:solidFill>
                  <a:srgbClr val="008000"/>
                </a:solidFill>
                <a:latin typeface="Arial" pitchFamily="-110" charset="0"/>
              </a:rPr>
              <a:t>This topic will be discussed later.</a:t>
            </a:r>
            <a:endParaRPr lang="en-US" sz="2000" b="1" baseline="0" dirty="0">
              <a:solidFill>
                <a:srgbClr val="008000"/>
              </a:solidFill>
              <a:latin typeface="Arial" pitchFamily="-110" charset="0"/>
            </a:endParaRPr>
          </a:p>
        </p:txBody>
      </p:sp>
    </p:spTree>
    <p:extLst>
      <p:ext uri="{BB962C8B-B14F-4D97-AF65-F5344CB8AC3E}">
        <p14:creationId xmlns:p14="http://schemas.microsoft.com/office/powerpoint/2010/main" val="186230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a:spcBef>
                <a:spcPts val="600"/>
              </a:spcBef>
            </a:pPr>
            <a:r>
              <a:rPr lang="en-US" dirty="0"/>
              <a:t>Areas where programming languages are mostly used</a:t>
            </a:r>
          </a:p>
          <a:p>
            <a:pPr lvl="1">
              <a:spcBef>
                <a:spcPts val="600"/>
              </a:spcBef>
            </a:pPr>
            <a:r>
              <a:rPr lang="en-US" dirty="0"/>
              <a:t>Java</a:t>
            </a:r>
          </a:p>
          <a:p>
            <a:pPr lvl="2">
              <a:spcBef>
                <a:spcPts val="600"/>
              </a:spcBef>
            </a:pPr>
            <a:r>
              <a:rPr lang="en-US" dirty="0"/>
              <a:t>Mobile apps</a:t>
            </a:r>
          </a:p>
          <a:p>
            <a:pPr lvl="2">
              <a:spcBef>
                <a:spcPts val="600"/>
              </a:spcBef>
            </a:pPr>
            <a:r>
              <a:rPr lang="en-US" dirty="0"/>
              <a:t>General applications</a:t>
            </a:r>
          </a:p>
          <a:p>
            <a:pPr lvl="1">
              <a:spcBef>
                <a:spcPts val="600"/>
              </a:spcBef>
            </a:pPr>
            <a:r>
              <a:rPr lang="en-US" dirty="0"/>
              <a:t>Python</a:t>
            </a:r>
          </a:p>
          <a:p>
            <a:pPr lvl="2">
              <a:spcBef>
                <a:spcPts val="600"/>
              </a:spcBef>
            </a:pPr>
            <a:r>
              <a:rPr lang="en-US" dirty="0"/>
              <a:t>Machine learning</a:t>
            </a:r>
          </a:p>
          <a:p>
            <a:pPr lvl="1">
              <a:spcBef>
                <a:spcPts val="600"/>
              </a:spcBef>
            </a:pPr>
            <a:r>
              <a:rPr lang="en-US" dirty="0"/>
              <a:t>C/C++</a:t>
            </a:r>
          </a:p>
          <a:p>
            <a:pPr lvl="2">
              <a:spcBef>
                <a:spcPts val="600"/>
              </a:spcBef>
            </a:pPr>
            <a:r>
              <a:rPr lang="en-US" dirty="0"/>
              <a:t>System software</a:t>
            </a:r>
          </a:p>
          <a:p>
            <a:pPr lvl="2">
              <a:spcBef>
                <a:spcPts val="600"/>
              </a:spcBef>
            </a:pPr>
            <a:r>
              <a:rPr lang="en-US" dirty="0"/>
              <a:t>Real time applications</a:t>
            </a:r>
          </a:p>
          <a:p>
            <a:pPr lvl="2">
              <a:spcBef>
                <a:spcPts val="600"/>
              </a:spcBef>
            </a:pPr>
            <a:r>
              <a:rPr lang="en-US" dirty="0"/>
              <a:t>IoT</a:t>
            </a:r>
          </a:p>
          <a:p>
            <a:pPr lvl="1">
              <a:spcBef>
                <a:spcPts val="600"/>
              </a:spcBef>
            </a:pPr>
            <a:r>
              <a:rPr lang="en-US" dirty="0"/>
              <a:t>JavaScript and HTML</a:t>
            </a:r>
          </a:p>
          <a:p>
            <a:pPr lvl="2">
              <a:spcBef>
                <a:spcPts val="600"/>
              </a:spcBef>
            </a:pPr>
            <a:r>
              <a:rPr lang="en-US" dirty="0"/>
              <a:t>Web applications</a:t>
            </a:r>
          </a:p>
          <a:p>
            <a:pPr lvl="1">
              <a:spcBef>
                <a:spcPts val="600"/>
              </a:spcBef>
            </a:pPr>
            <a:r>
              <a:rPr lang="en-US" dirty="0"/>
              <a:t>SQL (not a programming language)</a:t>
            </a:r>
          </a:p>
          <a:p>
            <a:pPr lvl="2">
              <a:spcBef>
                <a:spcPts val="600"/>
              </a:spcBef>
            </a:pPr>
            <a:r>
              <a:rPr lang="en-US" dirty="0"/>
              <a:t>Databases</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7</a:t>
            </a:fld>
            <a:endParaRPr lang="en-US" dirty="0"/>
          </a:p>
        </p:txBody>
      </p:sp>
      <p:sp>
        <p:nvSpPr>
          <p:cNvPr id="4" name="Speech Bubble: Oval 3">
            <a:extLst>
              <a:ext uri="{FF2B5EF4-FFF2-40B4-BE49-F238E27FC236}">
                <a16:creationId xmlns:a16="http://schemas.microsoft.com/office/drawing/2014/main" id="{2CA3CEF8-C8DC-45EE-F057-386D9462E664}"/>
              </a:ext>
            </a:extLst>
          </p:cNvPr>
          <p:cNvSpPr/>
          <p:nvPr/>
        </p:nvSpPr>
        <p:spPr>
          <a:xfrm>
            <a:off x="4347825" y="2470354"/>
            <a:ext cx="4725383" cy="1917291"/>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Note that Java, Python, C/C++, and JavaScript are general-purpose programming languages.</a:t>
            </a:r>
          </a:p>
        </p:txBody>
      </p:sp>
    </p:spTree>
    <p:extLst>
      <p:ext uri="{BB962C8B-B14F-4D97-AF65-F5344CB8AC3E}">
        <p14:creationId xmlns:p14="http://schemas.microsoft.com/office/powerpoint/2010/main" val="37780444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Classes and Objects</a:t>
            </a:r>
          </a:p>
        </p:txBody>
      </p:sp>
      <p:sp>
        <p:nvSpPr>
          <p:cNvPr id="3" name="Content Placeholder 2"/>
          <p:cNvSpPr>
            <a:spLocks noGrp="1"/>
          </p:cNvSpPr>
          <p:nvPr>
            <p:ph idx="1"/>
          </p:nvPr>
        </p:nvSpPr>
        <p:spPr/>
        <p:txBody>
          <a:bodyPr/>
          <a:lstStyle/>
          <a:p>
            <a:r>
              <a:rPr lang="en-CA" dirty="0"/>
              <a:t>Polymorphism is the idea that we can refer to multiple types of related objects over time in consistent ways.</a:t>
            </a:r>
            <a:endParaRPr lang="en-US" dirty="0"/>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70</a:t>
            </a:fld>
            <a:endParaRPr lang="en-US" dirty="0"/>
          </a:p>
        </p:txBody>
      </p:sp>
      <p:pic>
        <p:nvPicPr>
          <p:cNvPr id="6" name="Picture 5"/>
          <p:cNvPicPr>
            <a:picLocks noChangeAspect="1"/>
          </p:cNvPicPr>
          <p:nvPr/>
        </p:nvPicPr>
        <p:blipFill>
          <a:blip r:embed="rId3"/>
          <a:stretch>
            <a:fillRect/>
          </a:stretch>
        </p:blipFill>
        <p:spPr>
          <a:xfrm>
            <a:off x="4273801" y="2530475"/>
            <a:ext cx="3848100" cy="4191000"/>
          </a:xfrm>
          <a:prstGeom prst="rect">
            <a:avLst/>
          </a:prstGeom>
        </p:spPr>
      </p:pic>
      <p:sp>
        <p:nvSpPr>
          <p:cNvPr id="7" name="Rectangle 6"/>
          <p:cNvSpPr/>
          <p:nvPr/>
        </p:nvSpPr>
        <p:spPr>
          <a:xfrm>
            <a:off x="284922" y="6202304"/>
            <a:ext cx="4102847" cy="338554"/>
          </a:xfrm>
          <a:prstGeom prst="rect">
            <a:avLst/>
          </a:prstGeom>
        </p:spPr>
        <p:txBody>
          <a:bodyPr wrap="square">
            <a:spAutoFit/>
          </a:bodyPr>
          <a:lstStyle/>
          <a:p>
            <a:r>
              <a:rPr lang="en-US" sz="800" dirty="0"/>
              <a:t>Source: </a:t>
            </a:r>
            <a:r>
              <a:rPr lang="en-US" sz="800" dirty="0">
                <a:hlinkClick r:id="rId4"/>
              </a:rPr>
              <a:t>http://javanepal.wordpress.com/2008/10/22/polymorphism-on-three-classes/</a:t>
            </a:r>
            <a:endParaRPr lang="en-US" sz="800" dirty="0"/>
          </a:p>
          <a:p>
            <a:endParaRPr lang="en-US" sz="800" dirty="0"/>
          </a:p>
        </p:txBody>
      </p:sp>
      <p:sp>
        <p:nvSpPr>
          <p:cNvPr id="8" name="Text Box 8"/>
          <p:cNvSpPr txBox="1">
            <a:spLocks noChangeArrowheads="1"/>
          </p:cNvSpPr>
          <p:nvPr/>
        </p:nvSpPr>
        <p:spPr bwMode="auto">
          <a:xfrm>
            <a:off x="393119" y="3966280"/>
            <a:ext cx="4238917" cy="400110"/>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dirty="0">
                <a:solidFill>
                  <a:srgbClr val="008000"/>
                </a:solidFill>
                <a:latin typeface="Arial" pitchFamily="-110" charset="0"/>
              </a:rPr>
              <a:t>This topic will be discussed later.</a:t>
            </a:r>
            <a:endParaRPr lang="en-US" sz="2000" b="1" baseline="0" dirty="0">
              <a:solidFill>
                <a:srgbClr val="008000"/>
              </a:solidFill>
              <a:latin typeface="Arial" pitchFamily="-110" charset="0"/>
            </a:endParaRPr>
          </a:p>
        </p:txBody>
      </p:sp>
    </p:spTree>
    <p:extLst>
      <p:ext uri="{BB962C8B-B14F-4D97-AF65-F5344CB8AC3E}">
        <p14:creationId xmlns:p14="http://schemas.microsoft.com/office/powerpoint/2010/main" val="353779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1 - </a:t>
            </a:r>
            <a:fld id="{90994C07-E970-A243-9601-A1D642E986EC}" type="slidenum">
              <a:rPr lang="en-US" smtClean="0"/>
              <a:pPr/>
              <a:t>71</a:t>
            </a:fld>
            <a:endParaRPr lang="en-US" dirty="0"/>
          </a:p>
        </p:txBody>
      </p:sp>
      <p:pic>
        <p:nvPicPr>
          <p:cNvPr id="7" name="Picture 6" descr="Fig1.6.jpeg"/>
          <p:cNvPicPr>
            <a:picLocks noChangeAspect="1"/>
          </p:cNvPicPr>
          <p:nvPr/>
        </p:nvPicPr>
        <p:blipFill>
          <a:blip r:embed="rId3"/>
          <a:stretch>
            <a:fillRect/>
          </a:stretch>
        </p:blipFill>
        <p:spPr>
          <a:xfrm>
            <a:off x="1852613" y="1580621"/>
            <a:ext cx="5451328" cy="4142845"/>
          </a:xfrm>
          <a:prstGeom prst="rect">
            <a:avLst/>
          </a:prstGeom>
        </p:spPr>
      </p:pic>
      <p:sp>
        <p:nvSpPr>
          <p:cNvPr id="5" name="Text Box 8"/>
          <p:cNvSpPr txBox="1">
            <a:spLocks noChangeArrowheads="1"/>
          </p:cNvSpPr>
          <p:nvPr/>
        </p:nvSpPr>
        <p:spPr bwMode="auto">
          <a:xfrm>
            <a:off x="2342508" y="6184680"/>
            <a:ext cx="4238917" cy="400110"/>
          </a:xfrm>
          <a:prstGeom prst="rect">
            <a:avLst/>
          </a:prstGeom>
          <a:noFill/>
          <a:ln w="12700">
            <a:noFill/>
            <a:miter lim="800000"/>
            <a:headEnd type="none" w="sm" len="sm"/>
            <a:tailEnd type="none" w="sm" len="sm"/>
          </a:ln>
        </p:spPr>
        <p:txBody>
          <a:bodyPr wrap="none">
            <a:prstTxWarp prst="textNoShape">
              <a:avLst/>
            </a:prstTxWarp>
            <a:spAutoFit/>
          </a:bodyPr>
          <a:lstStyle/>
          <a:p>
            <a:r>
              <a:rPr lang="en-US" sz="2000" b="1" dirty="0">
                <a:solidFill>
                  <a:srgbClr val="008000"/>
                </a:solidFill>
                <a:latin typeface="Arial" pitchFamily="-110" charset="0"/>
              </a:rPr>
              <a:t>This topic will be discussed later.</a:t>
            </a:r>
            <a:endParaRPr lang="en-US" sz="2000" b="1" baseline="0" dirty="0">
              <a:solidFill>
                <a:srgbClr val="008000"/>
              </a:solidFill>
              <a:latin typeface="Arial"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Java programming language</a:t>
            </a:r>
          </a:p>
          <a:p>
            <a:pPr lvl="1"/>
            <a:r>
              <a:rPr lang="en-US" dirty="0"/>
              <a:t>Program?</a:t>
            </a:r>
          </a:p>
          <a:p>
            <a:pPr lvl="1"/>
            <a:r>
              <a:rPr lang="en-US" dirty="0"/>
              <a:t>Programming?</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t>A computer is made up of hardware on which programs run.</a:t>
            </a:r>
          </a:p>
          <a:p>
            <a:pPr lvl="1"/>
            <a:r>
              <a:rPr lang="en-US" b="1" i="1" dirty="0"/>
              <a:t>hardware</a:t>
            </a:r>
            <a:r>
              <a:rPr lang="en-US" dirty="0"/>
              <a:t> – the physical, tangible pieces that support the computing effort</a:t>
            </a:r>
          </a:p>
          <a:p>
            <a:pPr lvl="1"/>
            <a:r>
              <a:rPr lang="en-US" b="1" i="1" dirty="0"/>
              <a:t>program</a:t>
            </a:r>
            <a:r>
              <a:rPr lang="en-US" dirty="0"/>
              <a:t> – </a:t>
            </a:r>
            <a:r>
              <a:rPr lang="en-US" b="1" u="sng" dirty="0">
                <a:solidFill>
                  <a:srgbClr val="00B0F0"/>
                </a:solidFill>
              </a:rPr>
              <a:t>a series of instructions</a:t>
            </a:r>
            <a:r>
              <a:rPr lang="en-US" dirty="0">
                <a:solidFill>
                  <a:srgbClr val="00B0F0"/>
                </a:solidFill>
              </a:rPr>
              <a:t> </a:t>
            </a:r>
            <a:r>
              <a:rPr lang="en-US" dirty="0"/>
              <a:t>that the hardware executes </a:t>
            </a:r>
            <a:r>
              <a:rPr lang="en-US" b="1" u="sng" dirty="0">
                <a:solidFill>
                  <a:srgbClr val="00B0F0"/>
                </a:solidFill>
              </a:rPr>
              <a:t>one after another</a:t>
            </a:r>
          </a:p>
          <a:p>
            <a:pPr lvl="1"/>
            <a:r>
              <a:rPr lang="en-US" dirty="0"/>
              <a:t>Programs are sometimes called </a:t>
            </a:r>
            <a:r>
              <a:rPr lang="en-US" b="1" i="1" dirty="0"/>
              <a:t>applications</a:t>
            </a:r>
            <a:endParaRPr lang="en-US" b="1" dirty="0"/>
          </a:p>
          <a:p>
            <a:pPr lvl="1"/>
            <a:r>
              <a:rPr lang="en-US" b="1" i="1" dirty="0"/>
              <a:t>software</a:t>
            </a:r>
            <a:r>
              <a:rPr lang="en-US" dirty="0"/>
              <a:t> – consists of programs and the data those programs use</a:t>
            </a:r>
          </a:p>
          <a:p>
            <a:pPr lvl="1"/>
            <a:endParaRPr lang="en-US" dirty="0"/>
          </a:p>
          <a:p>
            <a:r>
              <a:rPr lang="en-US" dirty="0"/>
              <a:t>Computer </a:t>
            </a:r>
            <a:r>
              <a:rPr lang="en-US" b="1" dirty="0"/>
              <a:t>programming</a:t>
            </a:r>
            <a:r>
              <a:rPr lang="en-US" dirty="0"/>
              <a:t> is ...</a:t>
            </a:r>
          </a:p>
        </p:txBody>
      </p:sp>
      <p:sp>
        <p:nvSpPr>
          <p:cNvPr id="5" name="Slide Number Placeholder 4"/>
          <p:cNvSpPr>
            <a:spLocks noGrp="1"/>
          </p:cNvSpPr>
          <p:nvPr>
            <p:ph type="sldNum" sz="quarter" idx="12"/>
          </p:nvPr>
        </p:nvSpPr>
        <p:spPr/>
        <p:txBody>
          <a:bodyPr/>
          <a:lstStyle/>
          <a:p>
            <a:r>
              <a:rPr lang="en-US"/>
              <a:t>1 - </a:t>
            </a:r>
            <a:fld id="{90994C07-E970-A243-9601-A1D642E986EC}" type="slidenum">
              <a:rPr lang="en-US" smtClean="0"/>
              <a:pPr/>
              <a:t>9</a:t>
            </a:fld>
            <a:endParaRPr lang="en-US" dirty="0"/>
          </a:p>
        </p:txBody>
      </p:sp>
    </p:spTree>
    <p:extLst>
      <p:ext uri="{BB962C8B-B14F-4D97-AF65-F5344CB8AC3E}">
        <p14:creationId xmlns:p14="http://schemas.microsoft.com/office/powerpoint/2010/main" val="3420305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2094</TotalTime>
  <Words>4794</Words>
  <Application>Microsoft Office PowerPoint</Application>
  <PresentationFormat>On-screen Show (4:3)</PresentationFormat>
  <Paragraphs>678</Paragraphs>
  <Slides>71</Slides>
  <Notes>71</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Consolas</vt:lpstr>
      <vt:lpstr>Courier New</vt:lpstr>
      <vt:lpstr>Wingdings</vt:lpstr>
      <vt:lpstr>Office Theme</vt:lpstr>
      <vt:lpstr>PowerPoint Presentation</vt:lpstr>
      <vt:lpstr>Objectives</vt:lpstr>
      <vt:lpstr>Content</vt:lpstr>
      <vt:lpstr>1. The Java programming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A Java program</vt:lpstr>
      <vt:lpstr>PowerPoint Presentation</vt:lpstr>
      <vt:lpstr>PowerPoint Presentation</vt:lpstr>
      <vt:lpstr>1.2 Comments</vt:lpstr>
      <vt:lpstr>1.3 Identifiers</vt:lpstr>
      <vt:lpstr>PowerPoint Presentation</vt:lpstr>
      <vt:lpstr>Reserved words</vt:lpstr>
      <vt:lpstr>PowerPoint Presentation</vt:lpstr>
      <vt:lpstr>1.4 White space</vt:lpstr>
      <vt:lpstr>PowerPoint Presentation</vt:lpstr>
      <vt:lpstr>PowerPoint Presentation</vt:lpstr>
      <vt:lpstr>PowerPoint Presentation</vt:lpstr>
      <vt:lpstr>Intermediate Summary</vt:lpstr>
      <vt:lpstr>Content</vt:lpstr>
      <vt:lpstr>2. Program development</vt:lpstr>
      <vt:lpstr>2.1 Language Levels</vt:lpstr>
      <vt:lpstr>PowerPoint Presentation</vt:lpstr>
      <vt:lpstr>2.2 Compilation</vt:lpstr>
      <vt:lpstr>Basic Programming Steps</vt:lpstr>
      <vt:lpstr>Java Translation</vt:lpstr>
      <vt:lpstr>PowerPoint Presentation</vt:lpstr>
      <vt:lpstr>PowerPoint Presentation</vt:lpstr>
      <vt:lpstr>Difference between Compiler and Interpreter</vt:lpstr>
      <vt:lpstr>2.3 Development Environments</vt:lpstr>
      <vt:lpstr>PowerPoint Presentation</vt:lpstr>
      <vt:lpstr>PowerPoint Presentation</vt:lpstr>
      <vt:lpstr>PowerPoint Presentation</vt:lpstr>
      <vt:lpstr>PowerPoint Presentation</vt:lpstr>
      <vt:lpstr>2.4 Syntax and Semantics</vt:lpstr>
      <vt:lpstr>2.5 Errors</vt:lpstr>
      <vt:lpstr>PowerPoint Presentation</vt:lpstr>
      <vt:lpstr>PowerPoint Presentation</vt:lpstr>
      <vt:lpstr>PowerPoint Presentation</vt:lpstr>
      <vt:lpstr>Intermediate Summary</vt:lpstr>
      <vt:lpstr>Content</vt:lpstr>
      <vt:lpstr>3. Problem Solving</vt:lpstr>
      <vt:lpstr>PowerPoint Presentation</vt:lpstr>
      <vt:lpstr>PowerPoint Presentation</vt:lpstr>
      <vt:lpstr>PowerPoint Presentation</vt:lpstr>
      <vt:lpstr>E.g., SHE-GOAT, WOLF AND CABBAGE</vt:lpstr>
      <vt:lpstr>E.g., Ferrying Soldiers</vt:lpstr>
      <vt:lpstr>Content</vt:lpstr>
      <vt:lpstr>4. Development Activities</vt:lpstr>
      <vt:lpstr>PowerPoint Presentation</vt:lpstr>
      <vt:lpstr>Content</vt:lpstr>
      <vt:lpstr>5. Object-Oriented Programming</vt:lpstr>
      <vt:lpstr>Objects</vt:lpstr>
      <vt:lpstr>PowerPoint Presentation</vt:lpstr>
      <vt:lpstr>PowerPoint Presentation</vt:lpstr>
      <vt:lpstr>Classes</vt:lpstr>
      <vt:lpstr>PowerPoint Presentation</vt:lpstr>
      <vt:lpstr>Classes and Objects</vt:lpstr>
      <vt:lpstr>PowerPoint Presentation</vt:lpstr>
      <vt:lpstr>PowerPoint Presentation</vt:lpstr>
      <vt:lpstr>PowerPoint Presentation</vt:lpstr>
      <vt:lpstr>Encapsulation</vt:lpstr>
      <vt:lpstr>Classes and Objects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Foundations</dc:title>
  <dc:creator>John Lewis</dc:creator>
  <cp:lastModifiedBy>Mahnhoon Lee</cp:lastModifiedBy>
  <cp:revision>139</cp:revision>
  <dcterms:created xsi:type="dcterms:W3CDTF">2013-08-02T18:40:39Z</dcterms:created>
  <dcterms:modified xsi:type="dcterms:W3CDTF">2022-09-12T16:30:46Z</dcterms:modified>
</cp:coreProperties>
</file>